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505" r:id="rId4"/>
    <p:sldId id="504" r:id="rId5"/>
    <p:sldId id="506" r:id="rId6"/>
    <p:sldId id="441" r:id="rId7"/>
    <p:sldId id="508" r:id="rId8"/>
    <p:sldId id="509" r:id="rId9"/>
    <p:sldId id="510" r:id="rId10"/>
    <p:sldId id="259" r:id="rId11"/>
    <p:sldId id="275" r:id="rId12"/>
    <p:sldId id="272" r:id="rId13"/>
  </p:sldIdLst>
  <p:sldSz cx="20104100" cy="9937750"/>
  <p:notesSz cx="20104100" cy="9937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7" autoAdjust="0"/>
    <p:restoredTop sz="86416"/>
  </p:normalViewPr>
  <p:slideViewPr>
    <p:cSldViewPr>
      <p:cViewPr varScale="1">
        <p:scale>
          <a:sx n="51" d="100"/>
          <a:sy n="51" d="100"/>
        </p:scale>
        <p:origin x="264" y="5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5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B1D62-0741-8243-B89A-A8088F118D3D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243013"/>
            <a:ext cx="67818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4783138"/>
            <a:ext cx="16084550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87122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9439275"/>
            <a:ext cx="87122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1B151-9B9D-F348-BB1D-1EBF1C937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1B151-9B9D-F348-BB1D-1EBF1C937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5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1B151-9B9D-F348-BB1D-1EBF1C937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1B151-9B9D-F348-BB1D-1EBF1C9378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1B151-9B9D-F348-BB1D-1EBF1C937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3013773"/>
            <a:ext cx="9796463" cy="2041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5444236"/>
            <a:ext cx="8067675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2236025"/>
            <a:ext cx="501348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2236025"/>
            <a:ext cx="501348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header 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993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635" y="7163839"/>
            <a:ext cx="16670485" cy="713586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4637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5D55-2EF6-8D40-B849-8260840EB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模板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20101866" cy="99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9656" y="1421147"/>
            <a:ext cx="5446486" cy="328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03699" y="2077318"/>
            <a:ext cx="666305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9041321"/>
            <a:ext cx="3688080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9041321"/>
            <a:ext cx="2650807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9041321"/>
            <a:ext cx="2650807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6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649800AC-5BFF-584F-97C4-A819FC98D92C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0F235FA9-4ADA-8E44-A20B-F13C66149CDA}"/>
              </a:ext>
            </a:extLst>
          </p:cNvPr>
          <p:cNvSpPr/>
          <p:nvPr/>
        </p:nvSpPr>
        <p:spPr>
          <a:xfrm>
            <a:off x="527050" y="396875"/>
            <a:ext cx="19126200" cy="906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92FA7-3999-BF44-8A56-C3FFE665D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92075"/>
            <a:ext cx="9372600" cy="937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889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5"/>
                </a:lnTo>
                <a:lnTo>
                  <a:pt x="54184" y="96991"/>
                </a:lnTo>
                <a:lnTo>
                  <a:pt x="32078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7300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8493" y="713978"/>
            <a:ext cx="1083945" cy="517525"/>
            <a:chOff x="598493" y="713978"/>
            <a:chExt cx="1083945" cy="517525"/>
          </a:xfrm>
        </p:grpSpPr>
        <p:sp>
          <p:nvSpPr>
            <p:cNvPr id="5" name="object 5"/>
            <p:cNvSpPr/>
            <p:nvPr/>
          </p:nvSpPr>
          <p:spPr>
            <a:xfrm>
              <a:off x="683784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3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3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8"/>
                  </a:lnTo>
                  <a:lnTo>
                    <a:pt x="246473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181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487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946563"/>
              <a:ext cx="64107" cy="8958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2468687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4098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785290" y="1469060"/>
            <a:ext cx="1083945" cy="517525"/>
            <a:chOff x="1785290" y="1469060"/>
            <a:chExt cx="1083945" cy="517525"/>
          </a:xfrm>
        </p:grpSpPr>
        <p:sp>
          <p:nvSpPr>
            <p:cNvPr id="12" name="object 12"/>
            <p:cNvSpPr/>
            <p:nvPr/>
          </p:nvSpPr>
          <p:spPr>
            <a:xfrm>
              <a:off x="1870582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19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1977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5289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6472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4767595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3005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084198" y="1469060"/>
            <a:ext cx="1083945" cy="517525"/>
            <a:chOff x="4084198" y="1469060"/>
            <a:chExt cx="1083945" cy="517525"/>
          </a:xfrm>
        </p:grpSpPr>
        <p:sp>
          <p:nvSpPr>
            <p:cNvPr id="19" name="object 19"/>
            <p:cNvSpPr/>
            <p:nvPr/>
          </p:nvSpPr>
          <p:spPr>
            <a:xfrm>
              <a:off x="4169489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20886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84193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5378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7090798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3"/>
                </a:lnTo>
                <a:lnTo>
                  <a:pt x="35857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6209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2" y="10343"/>
                </a:lnTo>
                <a:lnTo>
                  <a:pt x="53098" y="34376"/>
                </a:lnTo>
                <a:lnTo>
                  <a:pt x="21361" y="70177"/>
                </a:lnTo>
                <a:lnTo>
                  <a:pt x="2779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407394" y="1469060"/>
            <a:ext cx="1083945" cy="517525"/>
            <a:chOff x="6407394" y="1469060"/>
            <a:chExt cx="1083945" cy="517525"/>
          </a:xfrm>
        </p:grpSpPr>
        <p:sp>
          <p:nvSpPr>
            <p:cNvPr id="26" name="object 26"/>
            <p:cNvSpPr/>
            <p:nvPr/>
          </p:nvSpPr>
          <p:spPr>
            <a:xfrm>
              <a:off x="6492680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28" y="233414"/>
                  </a:moveTo>
                  <a:lnTo>
                    <a:pt x="0" y="271889"/>
                  </a:lnTo>
                  <a:lnTo>
                    <a:pt x="357" y="289962"/>
                  </a:lnTo>
                  <a:lnTo>
                    <a:pt x="5695" y="341848"/>
                  </a:lnTo>
                  <a:lnTo>
                    <a:pt x="14499" y="380508"/>
                  </a:lnTo>
                  <a:lnTo>
                    <a:pt x="27831" y="416474"/>
                  </a:lnTo>
                  <a:lnTo>
                    <a:pt x="48429" y="451269"/>
                  </a:lnTo>
                  <a:lnTo>
                    <a:pt x="78566" y="482197"/>
                  </a:lnTo>
                  <a:lnTo>
                    <a:pt x="115420" y="503594"/>
                  </a:lnTo>
                  <a:lnTo>
                    <a:pt x="157110" y="514384"/>
                  </a:lnTo>
                  <a:lnTo>
                    <a:pt x="179656" y="515731"/>
                  </a:lnTo>
                  <a:lnTo>
                    <a:pt x="196249" y="515014"/>
                  </a:lnTo>
                  <a:lnTo>
                    <a:pt x="212418" y="512861"/>
                  </a:lnTo>
                  <a:lnTo>
                    <a:pt x="228160" y="509270"/>
                  </a:lnTo>
                  <a:lnTo>
                    <a:pt x="243476" y="504239"/>
                  </a:lnTo>
                  <a:lnTo>
                    <a:pt x="186494" y="504239"/>
                  </a:lnTo>
                  <a:lnTo>
                    <a:pt x="162113" y="500189"/>
                  </a:lnTo>
                  <a:lnTo>
                    <a:pt x="119164" y="467806"/>
                  </a:lnTo>
                  <a:lnTo>
                    <a:pt x="92082" y="422125"/>
                  </a:lnTo>
                  <a:lnTo>
                    <a:pt x="78297" y="383553"/>
                  </a:lnTo>
                  <a:lnTo>
                    <a:pt x="69360" y="343100"/>
                  </a:lnTo>
                  <a:lnTo>
                    <a:pt x="63926" y="288448"/>
                  </a:lnTo>
                  <a:lnTo>
                    <a:pt x="63612" y="271889"/>
                  </a:lnTo>
                  <a:lnTo>
                    <a:pt x="63639" y="260447"/>
                  </a:lnTo>
                  <a:lnTo>
                    <a:pt x="63863" y="251605"/>
                  </a:lnTo>
                  <a:lnTo>
                    <a:pt x="64237" y="242849"/>
                  </a:lnTo>
                  <a:lnTo>
                    <a:pt x="64761" y="234178"/>
                  </a:lnTo>
                  <a:lnTo>
                    <a:pt x="1628" y="233414"/>
                  </a:lnTo>
                  <a:close/>
                </a:path>
                <a:path w="375920" h="516255">
                  <a:moveTo>
                    <a:pt x="375592" y="319009"/>
                  </a:moveTo>
                  <a:lnTo>
                    <a:pt x="208025" y="319009"/>
                  </a:lnTo>
                  <a:lnTo>
                    <a:pt x="208025" y="327276"/>
                  </a:lnTo>
                  <a:lnTo>
                    <a:pt x="223035" y="328265"/>
                  </a:lnTo>
                  <a:lnTo>
                    <a:pt x="235766" y="331233"/>
                  </a:lnTo>
                  <a:lnTo>
                    <a:pt x="264922" y="363877"/>
                  </a:lnTo>
                  <a:lnTo>
                    <a:pt x="268432" y="394541"/>
                  </a:lnTo>
                  <a:lnTo>
                    <a:pt x="267463" y="413130"/>
                  </a:lnTo>
                  <a:lnTo>
                    <a:pt x="252939" y="461065"/>
                  </a:lnTo>
                  <a:lnTo>
                    <a:pt x="224049" y="492725"/>
                  </a:lnTo>
                  <a:lnTo>
                    <a:pt x="186494" y="504239"/>
                  </a:lnTo>
                  <a:lnTo>
                    <a:pt x="243476" y="504239"/>
                  </a:lnTo>
                  <a:lnTo>
                    <a:pt x="284652" y="481300"/>
                  </a:lnTo>
                  <a:lnTo>
                    <a:pt x="302486" y="465620"/>
                  </a:lnTo>
                  <a:lnTo>
                    <a:pt x="307395" y="462871"/>
                  </a:lnTo>
                  <a:lnTo>
                    <a:pt x="325629" y="462871"/>
                  </a:lnTo>
                  <a:lnTo>
                    <a:pt x="325425" y="459635"/>
                  </a:lnTo>
                  <a:lnTo>
                    <a:pt x="324952" y="446391"/>
                  </a:lnTo>
                  <a:lnTo>
                    <a:pt x="324637" y="435894"/>
                  </a:lnTo>
                  <a:lnTo>
                    <a:pt x="324518" y="430413"/>
                  </a:lnTo>
                  <a:lnTo>
                    <a:pt x="324397" y="422125"/>
                  </a:lnTo>
                  <a:lnTo>
                    <a:pt x="324462" y="413130"/>
                  </a:lnTo>
                  <a:lnTo>
                    <a:pt x="327177" y="366277"/>
                  </a:lnTo>
                  <a:lnTo>
                    <a:pt x="348679" y="333319"/>
                  </a:lnTo>
                  <a:lnTo>
                    <a:pt x="375592" y="327276"/>
                  </a:lnTo>
                  <a:lnTo>
                    <a:pt x="375592" y="319009"/>
                  </a:lnTo>
                  <a:close/>
                </a:path>
                <a:path w="375920" h="516255">
                  <a:moveTo>
                    <a:pt x="325629" y="462871"/>
                  </a:moveTo>
                  <a:lnTo>
                    <a:pt x="314388" y="462871"/>
                  </a:lnTo>
                  <a:lnTo>
                    <a:pt x="319297" y="464545"/>
                  </a:lnTo>
                  <a:lnTo>
                    <a:pt x="325946" y="467902"/>
                  </a:lnTo>
                  <a:lnTo>
                    <a:pt x="325629" y="462871"/>
                  </a:lnTo>
                  <a:close/>
                </a:path>
                <a:path w="375920" h="516255">
                  <a:moveTo>
                    <a:pt x="190416" y="0"/>
                  </a:moveTo>
                  <a:lnTo>
                    <a:pt x="138122" y="8901"/>
                  </a:lnTo>
                  <a:lnTo>
                    <a:pt x="90950" y="34975"/>
                  </a:lnTo>
                  <a:lnTo>
                    <a:pt x="49715" y="79982"/>
                  </a:lnTo>
                  <a:lnTo>
                    <a:pt x="26078" y="125656"/>
                  </a:lnTo>
                  <a:lnTo>
                    <a:pt x="11361" y="172180"/>
                  </a:lnTo>
                  <a:lnTo>
                    <a:pt x="3641" y="213998"/>
                  </a:lnTo>
                  <a:lnTo>
                    <a:pt x="1628" y="233414"/>
                  </a:lnTo>
                  <a:lnTo>
                    <a:pt x="64761" y="234178"/>
                  </a:lnTo>
                  <a:lnTo>
                    <a:pt x="69270" y="194176"/>
                  </a:lnTo>
                  <a:lnTo>
                    <a:pt x="77142" y="156138"/>
                  </a:lnTo>
                  <a:lnTo>
                    <a:pt x="102971" y="85960"/>
                  </a:lnTo>
                  <a:lnTo>
                    <a:pt x="123155" y="52200"/>
                  </a:lnTo>
                  <a:lnTo>
                    <a:pt x="156642" y="21681"/>
                  </a:lnTo>
                  <a:lnTo>
                    <a:pt x="198573" y="11868"/>
                  </a:lnTo>
                  <a:lnTo>
                    <a:pt x="246479" y="11868"/>
                  </a:lnTo>
                  <a:lnTo>
                    <a:pt x="238558" y="8519"/>
                  </a:lnTo>
                  <a:lnTo>
                    <a:pt x="229424" y="5396"/>
                  </a:lnTo>
                  <a:lnTo>
                    <a:pt x="220242" y="3034"/>
                  </a:lnTo>
                  <a:lnTo>
                    <a:pt x="210681" y="1347"/>
                  </a:lnTo>
                  <a:lnTo>
                    <a:pt x="200739" y="336"/>
                  </a:lnTo>
                  <a:lnTo>
                    <a:pt x="190416" y="0"/>
                  </a:lnTo>
                  <a:close/>
                </a:path>
                <a:path w="375920" h="516255">
                  <a:moveTo>
                    <a:pt x="246479" y="11868"/>
                  </a:moveTo>
                  <a:lnTo>
                    <a:pt x="198573" y="11868"/>
                  </a:lnTo>
                  <a:lnTo>
                    <a:pt x="217929" y="14307"/>
                  </a:lnTo>
                  <a:lnTo>
                    <a:pt x="235806" y="21624"/>
                  </a:lnTo>
                  <a:lnTo>
                    <a:pt x="267113" y="50887"/>
                  </a:lnTo>
                  <a:lnTo>
                    <a:pt x="292922" y="100117"/>
                  </a:lnTo>
                  <a:lnTo>
                    <a:pt x="313612" y="169760"/>
                  </a:lnTo>
                  <a:lnTo>
                    <a:pt x="319651" y="169040"/>
                  </a:lnTo>
                  <a:lnTo>
                    <a:pt x="316974" y="35971"/>
                  </a:lnTo>
                  <a:lnTo>
                    <a:pt x="290495" y="35971"/>
                  </a:lnTo>
                  <a:lnTo>
                    <a:pt x="286982" y="34885"/>
                  </a:lnTo>
                  <a:lnTo>
                    <a:pt x="283137" y="32735"/>
                  </a:lnTo>
                  <a:lnTo>
                    <a:pt x="267645" y="23027"/>
                  </a:lnTo>
                  <a:lnTo>
                    <a:pt x="257669" y="17336"/>
                  </a:lnTo>
                  <a:lnTo>
                    <a:pt x="247973" y="12500"/>
                  </a:lnTo>
                  <a:lnTo>
                    <a:pt x="246479" y="11868"/>
                  </a:lnTo>
                  <a:close/>
                </a:path>
                <a:path w="375920" h="516255">
                  <a:moveTo>
                    <a:pt x="316504" y="12588"/>
                  </a:moveTo>
                  <a:lnTo>
                    <a:pt x="309667" y="12588"/>
                  </a:lnTo>
                  <a:lnTo>
                    <a:pt x="306596" y="22820"/>
                  </a:lnTo>
                  <a:lnTo>
                    <a:pt x="302903" y="30127"/>
                  </a:lnTo>
                  <a:lnTo>
                    <a:pt x="298588" y="34510"/>
                  </a:lnTo>
                  <a:lnTo>
                    <a:pt x="293654" y="35971"/>
                  </a:lnTo>
                  <a:lnTo>
                    <a:pt x="316974" y="35971"/>
                  </a:lnTo>
                  <a:lnTo>
                    <a:pt x="316504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4084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33" y="280781"/>
                  </a:lnTo>
                  <a:lnTo>
                    <a:pt x="6088" y="284668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07391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8582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9435861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99" y="148812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9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72" y="160593"/>
                </a:lnTo>
                <a:lnTo>
                  <a:pt x="121981" y="170003"/>
                </a:lnTo>
                <a:lnTo>
                  <a:pt x="152319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5" y="158780"/>
                </a:lnTo>
                <a:lnTo>
                  <a:pt x="150127" y="155842"/>
                </a:lnTo>
                <a:lnTo>
                  <a:pt x="126699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9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2"/>
                </a:lnTo>
                <a:lnTo>
                  <a:pt x="174385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61272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13" y="28481"/>
                </a:lnTo>
                <a:lnTo>
                  <a:pt x="288085" y="34962"/>
                </a:lnTo>
                <a:lnTo>
                  <a:pt x="278531" y="36432"/>
                </a:lnTo>
                <a:lnTo>
                  <a:pt x="265573" y="33256"/>
                </a:lnTo>
                <a:lnTo>
                  <a:pt x="259537" y="30906"/>
                </a:lnTo>
                <a:lnTo>
                  <a:pt x="253596" y="28291"/>
                </a:lnTo>
                <a:lnTo>
                  <a:pt x="241902" y="22628"/>
                </a:lnTo>
                <a:lnTo>
                  <a:pt x="218824" y="12779"/>
                </a:lnTo>
                <a:lnTo>
                  <a:pt x="195129" y="5880"/>
                </a:lnTo>
                <a:lnTo>
                  <a:pt x="170707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8" y="179603"/>
                </a:lnTo>
                <a:lnTo>
                  <a:pt x="135181" y="165600"/>
                </a:lnTo>
                <a:lnTo>
                  <a:pt x="99365" y="138121"/>
                </a:lnTo>
                <a:lnTo>
                  <a:pt x="79965" y="94050"/>
                </a:lnTo>
                <a:lnTo>
                  <a:pt x="87580" y="63911"/>
                </a:lnTo>
                <a:lnTo>
                  <a:pt x="108575" y="40549"/>
                </a:lnTo>
                <a:lnTo>
                  <a:pt x="138884" y="27104"/>
                </a:lnTo>
                <a:lnTo>
                  <a:pt x="174437" y="26717"/>
                </a:lnTo>
                <a:lnTo>
                  <a:pt x="221826" y="43188"/>
                </a:lnTo>
                <a:lnTo>
                  <a:pt x="257977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95" y="166535"/>
                </a:lnTo>
                <a:lnTo>
                  <a:pt x="306741" y="168996"/>
                </a:lnTo>
                <a:lnTo>
                  <a:pt x="326555" y="168996"/>
                </a:lnTo>
                <a:lnTo>
                  <a:pt x="326555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752464" y="1469060"/>
            <a:ext cx="1083945" cy="517525"/>
            <a:chOff x="8752464" y="1469060"/>
            <a:chExt cx="1083945" cy="517525"/>
          </a:xfrm>
        </p:grpSpPr>
        <p:sp>
          <p:nvSpPr>
            <p:cNvPr id="33" name="object 33"/>
            <p:cNvSpPr/>
            <p:nvPr/>
          </p:nvSpPr>
          <p:spPr>
            <a:xfrm>
              <a:off x="8837756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23" y="451269"/>
                  </a:lnTo>
                  <a:lnTo>
                    <a:pt x="78557" y="482197"/>
                  </a:lnTo>
                  <a:lnTo>
                    <a:pt x="115416" y="503594"/>
                  </a:lnTo>
                  <a:lnTo>
                    <a:pt x="157110" y="514384"/>
                  </a:lnTo>
                  <a:lnTo>
                    <a:pt x="179656" y="515731"/>
                  </a:lnTo>
                  <a:lnTo>
                    <a:pt x="196249" y="515014"/>
                  </a:lnTo>
                  <a:lnTo>
                    <a:pt x="212418" y="512861"/>
                  </a:lnTo>
                  <a:lnTo>
                    <a:pt x="228160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3" y="500189"/>
                  </a:lnTo>
                  <a:lnTo>
                    <a:pt x="119158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60" y="343100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92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9" y="328265"/>
                  </a:lnTo>
                  <a:lnTo>
                    <a:pt x="235760" y="331233"/>
                  </a:lnTo>
                  <a:lnTo>
                    <a:pt x="264912" y="363877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3" y="481300"/>
                  </a:lnTo>
                  <a:lnTo>
                    <a:pt x="302486" y="465620"/>
                  </a:lnTo>
                  <a:lnTo>
                    <a:pt x="307384" y="462871"/>
                  </a:lnTo>
                  <a:lnTo>
                    <a:pt x="325622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92" y="327276"/>
                  </a:lnTo>
                  <a:lnTo>
                    <a:pt x="375592" y="319009"/>
                  </a:lnTo>
                  <a:close/>
                </a:path>
                <a:path w="375920" h="516255">
                  <a:moveTo>
                    <a:pt x="325622" y="462871"/>
                  </a:moveTo>
                  <a:lnTo>
                    <a:pt x="314388" y="462871"/>
                  </a:lnTo>
                  <a:lnTo>
                    <a:pt x="319286" y="464545"/>
                  </a:lnTo>
                  <a:lnTo>
                    <a:pt x="325946" y="467902"/>
                  </a:lnTo>
                  <a:lnTo>
                    <a:pt x="325622" y="462871"/>
                  </a:lnTo>
                  <a:close/>
                </a:path>
                <a:path w="375920" h="516255">
                  <a:moveTo>
                    <a:pt x="190416" y="0"/>
                  </a:moveTo>
                  <a:lnTo>
                    <a:pt x="138121" y="8901"/>
                  </a:lnTo>
                  <a:lnTo>
                    <a:pt x="90942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65" y="194176"/>
                  </a:lnTo>
                  <a:lnTo>
                    <a:pt x="77141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2" y="21681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56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7" y="1347"/>
                  </a:lnTo>
                  <a:lnTo>
                    <a:pt x="200735" y="336"/>
                  </a:lnTo>
                  <a:lnTo>
                    <a:pt x="190416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7"/>
                  </a:lnTo>
                  <a:lnTo>
                    <a:pt x="313601" y="169760"/>
                  </a:lnTo>
                  <a:lnTo>
                    <a:pt x="319651" y="169040"/>
                  </a:lnTo>
                  <a:lnTo>
                    <a:pt x="316965" y="35971"/>
                  </a:lnTo>
                  <a:lnTo>
                    <a:pt x="290495" y="35971"/>
                  </a:lnTo>
                  <a:lnTo>
                    <a:pt x="286982" y="34885"/>
                  </a:lnTo>
                  <a:lnTo>
                    <a:pt x="283137" y="32735"/>
                  </a:lnTo>
                  <a:lnTo>
                    <a:pt x="267645" y="23027"/>
                  </a:lnTo>
                  <a:lnTo>
                    <a:pt x="257665" y="17336"/>
                  </a:lnTo>
                  <a:lnTo>
                    <a:pt x="247969" y="12500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5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89153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9" y="284668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52459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3651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548607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74017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2865210" y="713978"/>
            <a:ext cx="1083945" cy="517525"/>
            <a:chOff x="2865210" y="713978"/>
            <a:chExt cx="1083945" cy="517525"/>
          </a:xfrm>
        </p:grpSpPr>
        <p:sp>
          <p:nvSpPr>
            <p:cNvPr id="40" name="object 40"/>
            <p:cNvSpPr/>
            <p:nvPr/>
          </p:nvSpPr>
          <p:spPr>
            <a:xfrm>
              <a:off x="2950502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01898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65208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946563"/>
              <a:ext cx="64107" cy="89584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5850983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5"/>
                </a:lnTo>
                <a:lnTo>
                  <a:pt x="54184" y="96991"/>
                </a:lnTo>
                <a:lnTo>
                  <a:pt x="32078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76394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167586" y="713978"/>
            <a:ext cx="1083945" cy="517525"/>
            <a:chOff x="5167586" y="713978"/>
            <a:chExt cx="1083945" cy="517525"/>
          </a:xfrm>
        </p:grpSpPr>
        <p:sp>
          <p:nvSpPr>
            <p:cNvPr id="47" name="object 47"/>
            <p:cNvSpPr/>
            <p:nvPr/>
          </p:nvSpPr>
          <p:spPr>
            <a:xfrm>
              <a:off x="5252878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04275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0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7579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42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42" y="101727"/>
                  </a:lnTo>
                  <a:lnTo>
                    <a:pt x="489242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8767" y="946563"/>
              <a:ext cx="64107" cy="89584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8174187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5"/>
                </a:lnTo>
                <a:lnTo>
                  <a:pt x="35857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99596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2" y="10337"/>
                </a:lnTo>
                <a:lnTo>
                  <a:pt x="53098" y="34374"/>
                </a:lnTo>
                <a:lnTo>
                  <a:pt x="21361" y="70176"/>
                </a:lnTo>
                <a:lnTo>
                  <a:pt x="2779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7490784" y="713978"/>
            <a:ext cx="1083945" cy="517525"/>
            <a:chOff x="7490784" y="713978"/>
            <a:chExt cx="1083945" cy="517525"/>
          </a:xfrm>
        </p:grpSpPr>
        <p:sp>
          <p:nvSpPr>
            <p:cNvPr id="54" name="object 54"/>
            <p:cNvSpPr/>
            <p:nvPr/>
          </p:nvSpPr>
          <p:spPr>
            <a:xfrm>
              <a:off x="7576080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87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09" y="503594"/>
                  </a:lnTo>
                  <a:lnTo>
                    <a:pt x="157099" y="514384"/>
                  </a:lnTo>
                  <a:lnTo>
                    <a:pt x="179645" y="515731"/>
                  </a:lnTo>
                  <a:lnTo>
                    <a:pt x="196238" y="515014"/>
                  </a:lnTo>
                  <a:lnTo>
                    <a:pt x="212407" y="512859"/>
                  </a:lnTo>
                  <a:lnTo>
                    <a:pt x="228149" y="509265"/>
                  </a:lnTo>
                  <a:lnTo>
                    <a:pt x="243465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1" y="422125"/>
                  </a:lnTo>
                  <a:lnTo>
                    <a:pt x="78286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8" y="260447"/>
                  </a:lnTo>
                  <a:lnTo>
                    <a:pt x="63852" y="251605"/>
                  </a:lnTo>
                  <a:lnTo>
                    <a:pt x="64226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38" y="492714"/>
                  </a:lnTo>
                  <a:lnTo>
                    <a:pt x="186482" y="504228"/>
                  </a:lnTo>
                  <a:lnTo>
                    <a:pt x="243465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66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1" y="8901"/>
                  </a:lnTo>
                  <a:lnTo>
                    <a:pt x="90939" y="34973"/>
                  </a:lnTo>
                  <a:lnTo>
                    <a:pt x="49704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8" y="194176"/>
                  </a:lnTo>
                  <a:lnTo>
                    <a:pt x="77131" y="156138"/>
                  </a:lnTo>
                  <a:lnTo>
                    <a:pt x="102960" y="85960"/>
                  </a:lnTo>
                  <a:lnTo>
                    <a:pt x="123144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1" y="3034"/>
                  </a:lnTo>
                  <a:lnTo>
                    <a:pt x="210670" y="1347"/>
                  </a:lnTo>
                  <a:lnTo>
                    <a:pt x="200728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85" y="22813"/>
                  </a:lnTo>
                  <a:lnTo>
                    <a:pt x="302892" y="30120"/>
                  </a:lnTo>
                  <a:lnTo>
                    <a:pt x="298577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27471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33" y="280781"/>
                  </a:lnTo>
                  <a:lnTo>
                    <a:pt x="6088" y="284668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90777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42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42" y="101727"/>
                  </a:lnTo>
                  <a:lnTo>
                    <a:pt x="489242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1969" y="946563"/>
              <a:ext cx="64107" cy="89584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1281889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07300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598493" y="2224142"/>
            <a:ext cx="1083945" cy="517525"/>
            <a:chOff x="598493" y="2224142"/>
            <a:chExt cx="1083945" cy="517525"/>
          </a:xfrm>
        </p:grpSpPr>
        <p:sp>
          <p:nvSpPr>
            <p:cNvPr id="61" name="object 61"/>
            <p:cNvSpPr/>
            <p:nvPr/>
          </p:nvSpPr>
          <p:spPr>
            <a:xfrm>
              <a:off x="683784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8" y="515004"/>
                  </a:lnTo>
                  <a:lnTo>
                    <a:pt x="212414" y="512854"/>
                  </a:lnTo>
                  <a:lnTo>
                    <a:pt x="228156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4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8" y="11868"/>
                  </a:lnTo>
                  <a:lnTo>
                    <a:pt x="238552" y="8514"/>
                  </a:lnTo>
                  <a:lnTo>
                    <a:pt x="229424" y="5385"/>
                  </a:lnTo>
                  <a:lnTo>
                    <a:pt x="220240" y="3029"/>
                  </a:lnTo>
                  <a:lnTo>
                    <a:pt x="210675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7"/>
                  </a:lnTo>
                  <a:lnTo>
                    <a:pt x="246478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181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8487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673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2468687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4098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1785290" y="2979230"/>
            <a:ext cx="1083945" cy="517525"/>
            <a:chOff x="1785290" y="2979230"/>
            <a:chExt cx="1083945" cy="517525"/>
          </a:xfrm>
        </p:grpSpPr>
        <p:sp>
          <p:nvSpPr>
            <p:cNvPr id="68" name="object 68"/>
            <p:cNvSpPr/>
            <p:nvPr/>
          </p:nvSpPr>
          <p:spPr>
            <a:xfrm>
              <a:off x="1870582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21977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85289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6472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4767595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93005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4084198" y="2979230"/>
            <a:ext cx="1083945" cy="517525"/>
            <a:chOff x="4084198" y="2979230"/>
            <a:chExt cx="1083945" cy="517525"/>
          </a:xfrm>
        </p:grpSpPr>
        <p:sp>
          <p:nvSpPr>
            <p:cNvPr id="75" name="object 75"/>
            <p:cNvSpPr/>
            <p:nvPr/>
          </p:nvSpPr>
          <p:spPr>
            <a:xfrm>
              <a:off x="4169489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20886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84193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5378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7090798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5"/>
                </a:lnTo>
                <a:lnTo>
                  <a:pt x="35857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16209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2" y="10337"/>
                </a:lnTo>
                <a:lnTo>
                  <a:pt x="53098" y="34374"/>
                </a:lnTo>
                <a:lnTo>
                  <a:pt x="21361" y="70176"/>
                </a:lnTo>
                <a:lnTo>
                  <a:pt x="2779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6407394" y="2979230"/>
            <a:ext cx="1083945" cy="517525"/>
            <a:chOff x="6407394" y="2979230"/>
            <a:chExt cx="1083945" cy="517525"/>
          </a:xfrm>
        </p:grpSpPr>
        <p:sp>
          <p:nvSpPr>
            <p:cNvPr id="82" name="object 82"/>
            <p:cNvSpPr/>
            <p:nvPr/>
          </p:nvSpPr>
          <p:spPr>
            <a:xfrm>
              <a:off x="6492680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28" y="233414"/>
                  </a:moveTo>
                  <a:lnTo>
                    <a:pt x="0" y="271889"/>
                  </a:lnTo>
                  <a:lnTo>
                    <a:pt x="357" y="289956"/>
                  </a:lnTo>
                  <a:lnTo>
                    <a:pt x="5695" y="341848"/>
                  </a:lnTo>
                  <a:lnTo>
                    <a:pt x="14499" y="380508"/>
                  </a:lnTo>
                  <a:lnTo>
                    <a:pt x="27831" y="416474"/>
                  </a:lnTo>
                  <a:lnTo>
                    <a:pt x="48429" y="451269"/>
                  </a:lnTo>
                  <a:lnTo>
                    <a:pt x="78566" y="482197"/>
                  </a:lnTo>
                  <a:lnTo>
                    <a:pt x="115420" y="503594"/>
                  </a:lnTo>
                  <a:lnTo>
                    <a:pt x="157110" y="514384"/>
                  </a:lnTo>
                  <a:lnTo>
                    <a:pt x="179656" y="515731"/>
                  </a:lnTo>
                  <a:lnTo>
                    <a:pt x="196249" y="515014"/>
                  </a:lnTo>
                  <a:lnTo>
                    <a:pt x="212418" y="512859"/>
                  </a:lnTo>
                  <a:lnTo>
                    <a:pt x="228160" y="509265"/>
                  </a:lnTo>
                  <a:lnTo>
                    <a:pt x="243476" y="504228"/>
                  </a:lnTo>
                  <a:lnTo>
                    <a:pt x="186494" y="504228"/>
                  </a:lnTo>
                  <a:lnTo>
                    <a:pt x="162113" y="500179"/>
                  </a:lnTo>
                  <a:lnTo>
                    <a:pt x="119164" y="467805"/>
                  </a:lnTo>
                  <a:lnTo>
                    <a:pt x="92082" y="422125"/>
                  </a:lnTo>
                  <a:lnTo>
                    <a:pt x="78297" y="383548"/>
                  </a:lnTo>
                  <a:lnTo>
                    <a:pt x="69360" y="343089"/>
                  </a:lnTo>
                  <a:lnTo>
                    <a:pt x="63926" y="288448"/>
                  </a:lnTo>
                  <a:lnTo>
                    <a:pt x="63612" y="271889"/>
                  </a:lnTo>
                  <a:lnTo>
                    <a:pt x="63639" y="260447"/>
                  </a:lnTo>
                  <a:lnTo>
                    <a:pt x="63863" y="251605"/>
                  </a:lnTo>
                  <a:lnTo>
                    <a:pt x="64237" y="242849"/>
                  </a:lnTo>
                  <a:lnTo>
                    <a:pt x="64761" y="234178"/>
                  </a:lnTo>
                  <a:lnTo>
                    <a:pt x="1628" y="233414"/>
                  </a:lnTo>
                  <a:close/>
                </a:path>
                <a:path w="375920" h="516254">
                  <a:moveTo>
                    <a:pt x="375592" y="319009"/>
                  </a:moveTo>
                  <a:lnTo>
                    <a:pt x="208025" y="319009"/>
                  </a:lnTo>
                  <a:lnTo>
                    <a:pt x="208025" y="327264"/>
                  </a:lnTo>
                  <a:lnTo>
                    <a:pt x="223035" y="328255"/>
                  </a:lnTo>
                  <a:lnTo>
                    <a:pt x="235766" y="331226"/>
                  </a:lnTo>
                  <a:lnTo>
                    <a:pt x="264922" y="363876"/>
                  </a:lnTo>
                  <a:lnTo>
                    <a:pt x="268432" y="394541"/>
                  </a:lnTo>
                  <a:lnTo>
                    <a:pt x="267463" y="413130"/>
                  </a:lnTo>
                  <a:lnTo>
                    <a:pt x="252939" y="461065"/>
                  </a:lnTo>
                  <a:lnTo>
                    <a:pt x="224049" y="492714"/>
                  </a:lnTo>
                  <a:lnTo>
                    <a:pt x="186494" y="504228"/>
                  </a:lnTo>
                  <a:lnTo>
                    <a:pt x="243476" y="504228"/>
                  </a:lnTo>
                  <a:lnTo>
                    <a:pt x="284652" y="481298"/>
                  </a:lnTo>
                  <a:lnTo>
                    <a:pt x="302486" y="465620"/>
                  </a:lnTo>
                  <a:lnTo>
                    <a:pt x="307395" y="462871"/>
                  </a:lnTo>
                  <a:lnTo>
                    <a:pt x="325629" y="462871"/>
                  </a:lnTo>
                  <a:lnTo>
                    <a:pt x="325425" y="459635"/>
                  </a:lnTo>
                  <a:lnTo>
                    <a:pt x="324952" y="446391"/>
                  </a:lnTo>
                  <a:lnTo>
                    <a:pt x="324637" y="435894"/>
                  </a:lnTo>
                  <a:lnTo>
                    <a:pt x="324518" y="430413"/>
                  </a:lnTo>
                  <a:lnTo>
                    <a:pt x="324397" y="422125"/>
                  </a:lnTo>
                  <a:lnTo>
                    <a:pt x="324462" y="413130"/>
                  </a:lnTo>
                  <a:lnTo>
                    <a:pt x="327177" y="366277"/>
                  </a:lnTo>
                  <a:lnTo>
                    <a:pt x="348679" y="333319"/>
                  </a:lnTo>
                  <a:lnTo>
                    <a:pt x="375592" y="327264"/>
                  </a:lnTo>
                  <a:lnTo>
                    <a:pt x="375592" y="319009"/>
                  </a:lnTo>
                  <a:close/>
                </a:path>
                <a:path w="375920" h="516254">
                  <a:moveTo>
                    <a:pt x="325629" y="462871"/>
                  </a:moveTo>
                  <a:lnTo>
                    <a:pt x="314388" y="462871"/>
                  </a:lnTo>
                  <a:lnTo>
                    <a:pt x="319297" y="464545"/>
                  </a:lnTo>
                  <a:lnTo>
                    <a:pt x="325946" y="467902"/>
                  </a:lnTo>
                  <a:lnTo>
                    <a:pt x="325629" y="462871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22" y="8901"/>
                  </a:lnTo>
                  <a:lnTo>
                    <a:pt x="90950" y="34973"/>
                  </a:lnTo>
                  <a:lnTo>
                    <a:pt x="49715" y="79975"/>
                  </a:lnTo>
                  <a:lnTo>
                    <a:pt x="26078" y="125651"/>
                  </a:lnTo>
                  <a:lnTo>
                    <a:pt x="11361" y="172178"/>
                  </a:lnTo>
                  <a:lnTo>
                    <a:pt x="3641" y="213993"/>
                  </a:lnTo>
                  <a:lnTo>
                    <a:pt x="1628" y="233414"/>
                  </a:lnTo>
                  <a:lnTo>
                    <a:pt x="64761" y="234178"/>
                  </a:lnTo>
                  <a:lnTo>
                    <a:pt x="69270" y="194176"/>
                  </a:lnTo>
                  <a:lnTo>
                    <a:pt x="77142" y="156138"/>
                  </a:lnTo>
                  <a:lnTo>
                    <a:pt x="102971" y="85960"/>
                  </a:lnTo>
                  <a:lnTo>
                    <a:pt x="123155" y="52198"/>
                  </a:lnTo>
                  <a:lnTo>
                    <a:pt x="156642" y="21676"/>
                  </a:lnTo>
                  <a:lnTo>
                    <a:pt x="198573" y="11868"/>
                  </a:lnTo>
                  <a:lnTo>
                    <a:pt x="246482" y="11868"/>
                  </a:lnTo>
                  <a:lnTo>
                    <a:pt x="238558" y="8519"/>
                  </a:lnTo>
                  <a:lnTo>
                    <a:pt x="229424" y="5396"/>
                  </a:lnTo>
                  <a:lnTo>
                    <a:pt x="220242" y="3034"/>
                  </a:lnTo>
                  <a:lnTo>
                    <a:pt x="210681" y="1347"/>
                  </a:lnTo>
                  <a:lnTo>
                    <a:pt x="200739" y="336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82" y="11868"/>
                  </a:moveTo>
                  <a:lnTo>
                    <a:pt x="198573" y="11868"/>
                  </a:lnTo>
                  <a:lnTo>
                    <a:pt x="217929" y="14307"/>
                  </a:lnTo>
                  <a:lnTo>
                    <a:pt x="235806" y="21624"/>
                  </a:lnTo>
                  <a:lnTo>
                    <a:pt x="267113" y="50887"/>
                  </a:lnTo>
                  <a:lnTo>
                    <a:pt x="292922" y="100116"/>
                  </a:lnTo>
                  <a:lnTo>
                    <a:pt x="313612" y="169749"/>
                  </a:lnTo>
                  <a:lnTo>
                    <a:pt x="319651" y="169040"/>
                  </a:lnTo>
                  <a:lnTo>
                    <a:pt x="316974" y="35960"/>
                  </a:lnTo>
                  <a:lnTo>
                    <a:pt x="290495" y="35960"/>
                  </a:lnTo>
                  <a:lnTo>
                    <a:pt x="286982" y="34885"/>
                  </a:lnTo>
                  <a:lnTo>
                    <a:pt x="283137" y="32735"/>
                  </a:lnTo>
                  <a:lnTo>
                    <a:pt x="267645" y="23016"/>
                  </a:lnTo>
                  <a:lnTo>
                    <a:pt x="257669" y="17332"/>
                  </a:lnTo>
                  <a:lnTo>
                    <a:pt x="247973" y="12498"/>
                  </a:lnTo>
                  <a:lnTo>
                    <a:pt x="246482" y="11868"/>
                  </a:lnTo>
                  <a:close/>
                </a:path>
                <a:path w="375920" h="516254">
                  <a:moveTo>
                    <a:pt x="316504" y="12577"/>
                  </a:moveTo>
                  <a:lnTo>
                    <a:pt x="309667" y="12577"/>
                  </a:lnTo>
                  <a:lnTo>
                    <a:pt x="306596" y="22813"/>
                  </a:lnTo>
                  <a:lnTo>
                    <a:pt x="302903" y="30120"/>
                  </a:lnTo>
                  <a:lnTo>
                    <a:pt x="298588" y="34500"/>
                  </a:lnTo>
                  <a:lnTo>
                    <a:pt x="293654" y="35960"/>
                  </a:lnTo>
                  <a:lnTo>
                    <a:pt x="316974" y="35960"/>
                  </a:lnTo>
                  <a:lnTo>
                    <a:pt x="316504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44084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33" y="280777"/>
                  </a:lnTo>
                  <a:lnTo>
                    <a:pt x="6088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07391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8582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9577564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5"/>
                </a:lnTo>
                <a:lnTo>
                  <a:pt x="54184" y="96991"/>
                </a:lnTo>
                <a:lnTo>
                  <a:pt x="32078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02973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8894167" y="2979230"/>
            <a:ext cx="1083945" cy="517525"/>
            <a:chOff x="8894167" y="2979230"/>
            <a:chExt cx="1083945" cy="517525"/>
          </a:xfrm>
        </p:grpSpPr>
        <p:sp>
          <p:nvSpPr>
            <p:cNvPr id="89" name="object 89"/>
            <p:cNvSpPr/>
            <p:nvPr/>
          </p:nvSpPr>
          <p:spPr>
            <a:xfrm>
              <a:off x="8979459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3" y="500179"/>
                  </a:lnTo>
                  <a:lnTo>
                    <a:pt x="119158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3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7" y="1347"/>
                  </a:lnTo>
                  <a:lnTo>
                    <a:pt x="200735" y="336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73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8"/>
                  </a:lnTo>
                  <a:lnTo>
                    <a:pt x="246473" y="11868"/>
                  </a:lnTo>
                  <a:close/>
                </a:path>
                <a:path w="375920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30856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9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894166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15358" y="3211815"/>
              <a:ext cx="64096" cy="89584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3548607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74017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2865210" y="2224142"/>
            <a:ext cx="1083945" cy="517525"/>
            <a:chOff x="2865210" y="2224142"/>
            <a:chExt cx="1083945" cy="517525"/>
          </a:xfrm>
        </p:grpSpPr>
        <p:sp>
          <p:nvSpPr>
            <p:cNvPr id="96" name="object 96"/>
            <p:cNvSpPr/>
            <p:nvPr/>
          </p:nvSpPr>
          <p:spPr>
            <a:xfrm>
              <a:off x="2950502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2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47" y="8514"/>
                  </a:lnTo>
                  <a:lnTo>
                    <a:pt x="229413" y="5385"/>
                  </a:lnTo>
                  <a:lnTo>
                    <a:pt x="220236" y="3029"/>
                  </a:lnTo>
                  <a:lnTo>
                    <a:pt x="210674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7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01898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65208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6391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5850983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76394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5167586" y="2224142"/>
            <a:ext cx="1083945" cy="517525"/>
            <a:chOff x="5167586" y="2224142"/>
            <a:chExt cx="1083945" cy="517525"/>
          </a:xfrm>
        </p:grpSpPr>
        <p:sp>
          <p:nvSpPr>
            <p:cNvPr id="103" name="object 103"/>
            <p:cNvSpPr/>
            <p:nvPr/>
          </p:nvSpPr>
          <p:spPr>
            <a:xfrm>
              <a:off x="5252878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2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47" y="8514"/>
                  </a:lnTo>
                  <a:lnTo>
                    <a:pt x="229413" y="5385"/>
                  </a:lnTo>
                  <a:lnTo>
                    <a:pt x="220236" y="3029"/>
                  </a:lnTo>
                  <a:lnTo>
                    <a:pt x="210674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7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04275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0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67579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42" y="101739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8767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107" name="object 107"/>
          <p:cNvSpPr/>
          <p:nvPr/>
        </p:nvSpPr>
        <p:spPr>
          <a:xfrm>
            <a:off x="8174187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5"/>
                </a:lnTo>
                <a:lnTo>
                  <a:pt x="35857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99596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2" y="10336"/>
                </a:lnTo>
                <a:lnTo>
                  <a:pt x="53098" y="34370"/>
                </a:lnTo>
                <a:lnTo>
                  <a:pt x="21361" y="70169"/>
                </a:lnTo>
                <a:lnTo>
                  <a:pt x="2779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7490784" y="2224142"/>
            <a:ext cx="1083945" cy="517525"/>
            <a:chOff x="7490784" y="2224142"/>
            <a:chExt cx="1083945" cy="517525"/>
          </a:xfrm>
        </p:grpSpPr>
        <p:sp>
          <p:nvSpPr>
            <p:cNvPr id="110" name="object 110"/>
            <p:cNvSpPr/>
            <p:nvPr/>
          </p:nvSpPr>
          <p:spPr>
            <a:xfrm>
              <a:off x="7576080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87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09" y="503593"/>
                  </a:lnTo>
                  <a:lnTo>
                    <a:pt x="157099" y="514375"/>
                  </a:lnTo>
                  <a:lnTo>
                    <a:pt x="179645" y="515720"/>
                  </a:lnTo>
                  <a:lnTo>
                    <a:pt x="196238" y="515004"/>
                  </a:lnTo>
                  <a:lnTo>
                    <a:pt x="212407" y="512854"/>
                  </a:lnTo>
                  <a:lnTo>
                    <a:pt x="228149" y="509264"/>
                  </a:lnTo>
                  <a:lnTo>
                    <a:pt x="243465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1" y="422125"/>
                  </a:lnTo>
                  <a:lnTo>
                    <a:pt x="78286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8" y="260447"/>
                  </a:lnTo>
                  <a:lnTo>
                    <a:pt x="63852" y="251605"/>
                  </a:lnTo>
                  <a:lnTo>
                    <a:pt x="64226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2" y="413125"/>
                  </a:lnTo>
                  <a:lnTo>
                    <a:pt x="252928" y="461065"/>
                  </a:lnTo>
                  <a:lnTo>
                    <a:pt x="224038" y="492714"/>
                  </a:lnTo>
                  <a:lnTo>
                    <a:pt x="186482" y="504228"/>
                  </a:lnTo>
                  <a:lnTo>
                    <a:pt x="243465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66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1" y="8896"/>
                  </a:lnTo>
                  <a:lnTo>
                    <a:pt x="90939" y="34972"/>
                  </a:lnTo>
                  <a:lnTo>
                    <a:pt x="49704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8" y="194176"/>
                  </a:lnTo>
                  <a:lnTo>
                    <a:pt x="77131" y="156138"/>
                  </a:lnTo>
                  <a:lnTo>
                    <a:pt x="102960" y="85960"/>
                  </a:lnTo>
                  <a:lnTo>
                    <a:pt x="123144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47" y="8514"/>
                  </a:lnTo>
                  <a:lnTo>
                    <a:pt x="229413" y="5385"/>
                  </a:lnTo>
                  <a:lnTo>
                    <a:pt x="220231" y="3029"/>
                  </a:lnTo>
                  <a:lnTo>
                    <a:pt x="210670" y="1346"/>
                  </a:lnTo>
                  <a:lnTo>
                    <a:pt x="200728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7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85" y="22813"/>
                  </a:lnTo>
                  <a:lnTo>
                    <a:pt x="302892" y="30120"/>
                  </a:lnTo>
                  <a:lnTo>
                    <a:pt x="298577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27471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33" y="280781"/>
                  </a:lnTo>
                  <a:lnTo>
                    <a:pt x="6088" y="284668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49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90777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42" y="101739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1969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1281889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99" y="148812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9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5" y="158780"/>
                </a:lnTo>
                <a:lnTo>
                  <a:pt x="150127" y="155842"/>
                </a:lnTo>
                <a:lnTo>
                  <a:pt x="126699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2"/>
                </a:lnTo>
                <a:lnTo>
                  <a:pt x="174385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07300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598493" y="3734312"/>
            <a:ext cx="1083945" cy="517525"/>
            <a:chOff x="598493" y="3734312"/>
            <a:chExt cx="1083945" cy="517525"/>
          </a:xfrm>
        </p:grpSpPr>
        <p:sp>
          <p:nvSpPr>
            <p:cNvPr id="117" name="object 117"/>
            <p:cNvSpPr/>
            <p:nvPr/>
          </p:nvSpPr>
          <p:spPr>
            <a:xfrm>
              <a:off x="683784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61"/>
                  </a:lnTo>
                  <a:lnTo>
                    <a:pt x="228156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60" y="343100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0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36"/>
                  </a:lnTo>
                  <a:lnTo>
                    <a:pt x="247964" y="12500"/>
                  </a:lnTo>
                  <a:lnTo>
                    <a:pt x="24647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5181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8487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73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2468687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94098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1785290" y="4489400"/>
            <a:ext cx="1083945" cy="516890"/>
            <a:chOff x="1785290" y="4489400"/>
            <a:chExt cx="1083945" cy="516890"/>
          </a:xfrm>
        </p:grpSpPr>
        <p:sp>
          <p:nvSpPr>
            <p:cNvPr id="124" name="object 124"/>
            <p:cNvSpPr/>
            <p:nvPr/>
          </p:nvSpPr>
          <p:spPr>
            <a:xfrm>
              <a:off x="1870582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1977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85289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6472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28" name="object 128"/>
          <p:cNvSpPr/>
          <p:nvPr/>
        </p:nvSpPr>
        <p:spPr>
          <a:xfrm>
            <a:off x="4767595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93005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4084198" y="4489400"/>
            <a:ext cx="1083945" cy="516890"/>
            <a:chOff x="4084198" y="4489400"/>
            <a:chExt cx="1083945" cy="516890"/>
          </a:xfrm>
        </p:grpSpPr>
        <p:sp>
          <p:nvSpPr>
            <p:cNvPr id="131" name="object 131"/>
            <p:cNvSpPr/>
            <p:nvPr/>
          </p:nvSpPr>
          <p:spPr>
            <a:xfrm>
              <a:off x="4169489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20886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84193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5378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35" name="object 135"/>
          <p:cNvSpPr/>
          <p:nvPr/>
        </p:nvSpPr>
        <p:spPr>
          <a:xfrm>
            <a:off x="7090798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3"/>
                </a:lnTo>
                <a:lnTo>
                  <a:pt x="35857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16209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2" y="10342"/>
                </a:lnTo>
                <a:lnTo>
                  <a:pt x="53098" y="34378"/>
                </a:lnTo>
                <a:lnTo>
                  <a:pt x="21361" y="70179"/>
                </a:lnTo>
                <a:lnTo>
                  <a:pt x="2779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6407394" y="4489400"/>
            <a:ext cx="1083945" cy="516890"/>
            <a:chOff x="6407394" y="4489400"/>
            <a:chExt cx="1083945" cy="516890"/>
          </a:xfrm>
        </p:grpSpPr>
        <p:sp>
          <p:nvSpPr>
            <p:cNvPr id="138" name="object 138"/>
            <p:cNvSpPr/>
            <p:nvPr/>
          </p:nvSpPr>
          <p:spPr>
            <a:xfrm>
              <a:off x="6492680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28" y="233425"/>
                  </a:moveTo>
                  <a:lnTo>
                    <a:pt x="0" y="271889"/>
                  </a:lnTo>
                  <a:lnTo>
                    <a:pt x="357" y="289962"/>
                  </a:lnTo>
                  <a:lnTo>
                    <a:pt x="5695" y="341859"/>
                  </a:lnTo>
                  <a:lnTo>
                    <a:pt x="14499" y="380519"/>
                  </a:lnTo>
                  <a:lnTo>
                    <a:pt x="27831" y="416486"/>
                  </a:lnTo>
                  <a:lnTo>
                    <a:pt x="48429" y="451278"/>
                  </a:lnTo>
                  <a:lnTo>
                    <a:pt x="78566" y="482204"/>
                  </a:lnTo>
                  <a:lnTo>
                    <a:pt x="115420" y="503604"/>
                  </a:lnTo>
                  <a:lnTo>
                    <a:pt x="157110" y="514386"/>
                  </a:lnTo>
                  <a:lnTo>
                    <a:pt x="179656" y="515731"/>
                  </a:lnTo>
                  <a:lnTo>
                    <a:pt x="196249" y="515015"/>
                  </a:lnTo>
                  <a:lnTo>
                    <a:pt x="212418" y="512865"/>
                  </a:lnTo>
                  <a:lnTo>
                    <a:pt x="228160" y="509275"/>
                  </a:lnTo>
                  <a:lnTo>
                    <a:pt x="243476" y="504239"/>
                  </a:lnTo>
                  <a:lnTo>
                    <a:pt x="186494" y="504239"/>
                  </a:lnTo>
                  <a:lnTo>
                    <a:pt x="162113" y="500191"/>
                  </a:lnTo>
                  <a:lnTo>
                    <a:pt x="119164" y="467816"/>
                  </a:lnTo>
                  <a:lnTo>
                    <a:pt x="92082" y="422136"/>
                  </a:lnTo>
                  <a:lnTo>
                    <a:pt x="78297" y="383559"/>
                  </a:lnTo>
                  <a:lnTo>
                    <a:pt x="69360" y="343100"/>
                  </a:lnTo>
                  <a:lnTo>
                    <a:pt x="63926" y="288455"/>
                  </a:lnTo>
                  <a:lnTo>
                    <a:pt x="63612" y="271889"/>
                  </a:lnTo>
                  <a:lnTo>
                    <a:pt x="63639" y="260457"/>
                  </a:lnTo>
                  <a:lnTo>
                    <a:pt x="63863" y="251612"/>
                  </a:lnTo>
                  <a:lnTo>
                    <a:pt x="64237" y="242855"/>
                  </a:lnTo>
                  <a:lnTo>
                    <a:pt x="64761" y="234189"/>
                  </a:lnTo>
                  <a:lnTo>
                    <a:pt x="1628" y="233425"/>
                  </a:lnTo>
                  <a:close/>
                </a:path>
                <a:path w="375920" h="516254">
                  <a:moveTo>
                    <a:pt x="375592" y="319020"/>
                  </a:moveTo>
                  <a:lnTo>
                    <a:pt x="208025" y="319020"/>
                  </a:lnTo>
                  <a:lnTo>
                    <a:pt x="208025" y="327276"/>
                  </a:lnTo>
                  <a:lnTo>
                    <a:pt x="223035" y="328266"/>
                  </a:lnTo>
                  <a:lnTo>
                    <a:pt x="235766" y="331237"/>
                  </a:lnTo>
                  <a:lnTo>
                    <a:pt x="264922" y="363883"/>
                  </a:lnTo>
                  <a:lnTo>
                    <a:pt x="268432" y="394553"/>
                  </a:lnTo>
                  <a:lnTo>
                    <a:pt x="267463" y="413135"/>
                  </a:lnTo>
                  <a:lnTo>
                    <a:pt x="252939" y="461076"/>
                  </a:lnTo>
                  <a:lnTo>
                    <a:pt x="224049" y="492725"/>
                  </a:lnTo>
                  <a:lnTo>
                    <a:pt x="186494" y="504239"/>
                  </a:lnTo>
                  <a:lnTo>
                    <a:pt x="243476" y="504239"/>
                  </a:lnTo>
                  <a:lnTo>
                    <a:pt x="284652" y="481310"/>
                  </a:lnTo>
                  <a:lnTo>
                    <a:pt x="302486" y="465631"/>
                  </a:lnTo>
                  <a:lnTo>
                    <a:pt x="307395" y="462882"/>
                  </a:lnTo>
                  <a:lnTo>
                    <a:pt x="325629" y="462882"/>
                  </a:lnTo>
                  <a:lnTo>
                    <a:pt x="325425" y="459647"/>
                  </a:lnTo>
                  <a:lnTo>
                    <a:pt x="324952" y="446396"/>
                  </a:lnTo>
                  <a:lnTo>
                    <a:pt x="324637" y="435901"/>
                  </a:lnTo>
                  <a:lnTo>
                    <a:pt x="324518" y="430416"/>
                  </a:lnTo>
                  <a:lnTo>
                    <a:pt x="324397" y="422136"/>
                  </a:lnTo>
                  <a:lnTo>
                    <a:pt x="324462" y="413135"/>
                  </a:lnTo>
                  <a:lnTo>
                    <a:pt x="327177" y="366288"/>
                  </a:lnTo>
                  <a:lnTo>
                    <a:pt x="348679" y="333325"/>
                  </a:lnTo>
                  <a:lnTo>
                    <a:pt x="375592" y="327276"/>
                  </a:lnTo>
                  <a:lnTo>
                    <a:pt x="375592" y="319020"/>
                  </a:lnTo>
                  <a:close/>
                </a:path>
                <a:path w="375920" h="516254">
                  <a:moveTo>
                    <a:pt x="325629" y="462882"/>
                  </a:moveTo>
                  <a:lnTo>
                    <a:pt x="314388" y="462882"/>
                  </a:lnTo>
                  <a:lnTo>
                    <a:pt x="319297" y="464556"/>
                  </a:lnTo>
                  <a:lnTo>
                    <a:pt x="325946" y="467913"/>
                  </a:lnTo>
                  <a:lnTo>
                    <a:pt x="325629" y="462882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22" y="8910"/>
                  </a:lnTo>
                  <a:lnTo>
                    <a:pt x="90950" y="34984"/>
                  </a:lnTo>
                  <a:lnTo>
                    <a:pt x="49715" y="79986"/>
                  </a:lnTo>
                  <a:lnTo>
                    <a:pt x="26078" y="125662"/>
                  </a:lnTo>
                  <a:lnTo>
                    <a:pt x="11361" y="172189"/>
                  </a:lnTo>
                  <a:lnTo>
                    <a:pt x="3641" y="214004"/>
                  </a:lnTo>
                  <a:lnTo>
                    <a:pt x="1628" y="233425"/>
                  </a:lnTo>
                  <a:lnTo>
                    <a:pt x="64761" y="234189"/>
                  </a:lnTo>
                  <a:lnTo>
                    <a:pt x="69270" y="194183"/>
                  </a:lnTo>
                  <a:lnTo>
                    <a:pt x="77142" y="156145"/>
                  </a:lnTo>
                  <a:lnTo>
                    <a:pt x="102971" y="85971"/>
                  </a:lnTo>
                  <a:lnTo>
                    <a:pt x="123155" y="52211"/>
                  </a:lnTo>
                  <a:lnTo>
                    <a:pt x="156642" y="21692"/>
                  </a:lnTo>
                  <a:lnTo>
                    <a:pt x="198573" y="11879"/>
                  </a:lnTo>
                  <a:lnTo>
                    <a:pt x="246487" y="11879"/>
                  </a:lnTo>
                  <a:lnTo>
                    <a:pt x="238558" y="8525"/>
                  </a:lnTo>
                  <a:lnTo>
                    <a:pt x="229424" y="5396"/>
                  </a:lnTo>
                  <a:lnTo>
                    <a:pt x="220242" y="3038"/>
                  </a:lnTo>
                  <a:lnTo>
                    <a:pt x="210681" y="1351"/>
                  </a:lnTo>
                  <a:lnTo>
                    <a:pt x="200739" y="338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87" y="11879"/>
                  </a:moveTo>
                  <a:lnTo>
                    <a:pt x="198573" y="11879"/>
                  </a:lnTo>
                  <a:lnTo>
                    <a:pt x="217929" y="14317"/>
                  </a:lnTo>
                  <a:lnTo>
                    <a:pt x="235806" y="21631"/>
                  </a:lnTo>
                  <a:lnTo>
                    <a:pt x="267113" y="50898"/>
                  </a:lnTo>
                  <a:lnTo>
                    <a:pt x="292922" y="100128"/>
                  </a:lnTo>
                  <a:lnTo>
                    <a:pt x="313612" y="169771"/>
                  </a:lnTo>
                  <a:lnTo>
                    <a:pt x="319651" y="169051"/>
                  </a:lnTo>
                  <a:lnTo>
                    <a:pt x="316974" y="35971"/>
                  </a:lnTo>
                  <a:lnTo>
                    <a:pt x="290495" y="35971"/>
                  </a:lnTo>
                  <a:lnTo>
                    <a:pt x="286982" y="34896"/>
                  </a:lnTo>
                  <a:lnTo>
                    <a:pt x="283137" y="32735"/>
                  </a:lnTo>
                  <a:lnTo>
                    <a:pt x="267645" y="23027"/>
                  </a:lnTo>
                  <a:lnTo>
                    <a:pt x="257669" y="17343"/>
                  </a:lnTo>
                  <a:lnTo>
                    <a:pt x="247973" y="12508"/>
                  </a:lnTo>
                  <a:lnTo>
                    <a:pt x="246487" y="11879"/>
                  </a:lnTo>
                  <a:close/>
                </a:path>
                <a:path w="375920" h="516254">
                  <a:moveTo>
                    <a:pt x="316504" y="12588"/>
                  </a:moveTo>
                  <a:lnTo>
                    <a:pt x="309667" y="12588"/>
                  </a:lnTo>
                  <a:lnTo>
                    <a:pt x="306596" y="22820"/>
                  </a:lnTo>
                  <a:lnTo>
                    <a:pt x="302903" y="30127"/>
                  </a:lnTo>
                  <a:lnTo>
                    <a:pt x="298588" y="34510"/>
                  </a:lnTo>
                  <a:lnTo>
                    <a:pt x="293654" y="35971"/>
                  </a:lnTo>
                  <a:lnTo>
                    <a:pt x="316974" y="35971"/>
                  </a:lnTo>
                  <a:lnTo>
                    <a:pt x="316504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44084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33" y="280777"/>
                  </a:lnTo>
                  <a:lnTo>
                    <a:pt x="6088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07391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8582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42" name="object 142"/>
          <p:cNvSpPr/>
          <p:nvPr/>
        </p:nvSpPr>
        <p:spPr>
          <a:xfrm>
            <a:off x="9521155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46565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8837757" y="4489400"/>
            <a:ext cx="1083945" cy="516890"/>
            <a:chOff x="8837757" y="4489400"/>
            <a:chExt cx="1083945" cy="516890"/>
          </a:xfrm>
        </p:grpSpPr>
        <p:sp>
          <p:nvSpPr>
            <p:cNvPr id="145" name="object 145"/>
            <p:cNvSpPr/>
            <p:nvPr/>
          </p:nvSpPr>
          <p:spPr>
            <a:xfrm>
              <a:off x="8923048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874446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837752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58939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49" name="object 149"/>
          <p:cNvSpPr/>
          <p:nvPr/>
        </p:nvSpPr>
        <p:spPr>
          <a:xfrm>
            <a:off x="3548607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74017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/>
          <p:cNvGrpSpPr/>
          <p:nvPr/>
        </p:nvGrpSpPr>
        <p:grpSpPr>
          <a:xfrm>
            <a:off x="2865210" y="3734312"/>
            <a:ext cx="1083945" cy="517525"/>
            <a:chOff x="2865210" y="3734312"/>
            <a:chExt cx="1083945" cy="517525"/>
          </a:xfrm>
        </p:grpSpPr>
        <p:sp>
          <p:nvSpPr>
            <p:cNvPr id="152" name="object 152"/>
            <p:cNvSpPr/>
            <p:nvPr/>
          </p:nvSpPr>
          <p:spPr>
            <a:xfrm>
              <a:off x="2950502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01898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65208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391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56" name="object 156"/>
          <p:cNvSpPr/>
          <p:nvPr/>
        </p:nvSpPr>
        <p:spPr>
          <a:xfrm>
            <a:off x="5850983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99" y="148812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9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5" y="158780"/>
                </a:lnTo>
                <a:lnTo>
                  <a:pt x="150127" y="155842"/>
                </a:lnTo>
                <a:lnTo>
                  <a:pt x="126699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2"/>
                </a:lnTo>
                <a:lnTo>
                  <a:pt x="174385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76394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5167586" y="3734312"/>
            <a:ext cx="1083945" cy="517525"/>
            <a:chOff x="5167586" y="3734312"/>
            <a:chExt cx="1083945" cy="517525"/>
          </a:xfrm>
        </p:grpSpPr>
        <p:sp>
          <p:nvSpPr>
            <p:cNvPr id="159" name="object 159"/>
            <p:cNvSpPr/>
            <p:nvPr/>
          </p:nvSpPr>
          <p:spPr>
            <a:xfrm>
              <a:off x="5252878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04275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0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67579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42" y="101727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8767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8174187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3"/>
                </a:lnTo>
                <a:lnTo>
                  <a:pt x="35857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99596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2" y="10343"/>
                </a:lnTo>
                <a:lnTo>
                  <a:pt x="53098" y="34376"/>
                </a:lnTo>
                <a:lnTo>
                  <a:pt x="21361" y="70177"/>
                </a:lnTo>
                <a:lnTo>
                  <a:pt x="2779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7490784" y="3734312"/>
            <a:ext cx="1083945" cy="517525"/>
            <a:chOff x="7490784" y="3734312"/>
            <a:chExt cx="1083945" cy="517525"/>
          </a:xfrm>
        </p:grpSpPr>
        <p:sp>
          <p:nvSpPr>
            <p:cNvPr id="166" name="object 166"/>
            <p:cNvSpPr/>
            <p:nvPr/>
          </p:nvSpPr>
          <p:spPr>
            <a:xfrm>
              <a:off x="7576080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87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09" y="503594"/>
                  </a:lnTo>
                  <a:lnTo>
                    <a:pt x="157099" y="514384"/>
                  </a:lnTo>
                  <a:lnTo>
                    <a:pt x="179645" y="515731"/>
                  </a:lnTo>
                  <a:lnTo>
                    <a:pt x="196238" y="515014"/>
                  </a:lnTo>
                  <a:lnTo>
                    <a:pt x="212407" y="512861"/>
                  </a:lnTo>
                  <a:lnTo>
                    <a:pt x="228149" y="509270"/>
                  </a:lnTo>
                  <a:lnTo>
                    <a:pt x="243465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1" y="422125"/>
                  </a:lnTo>
                  <a:lnTo>
                    <a:pt x="78286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8" y="260447"/>
                  </a:lnTo>
                  <a:lnTo>
                    <a:pt x="63852" y="251605"/>
                  </a:lnTo>
                  <a:lnTo>
                    <a:pt x="64226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38" y="492725"/>
                  </a:lnTo>
                  <a:lnTo>
                    <a:pt x="186482" y="504239"/>
                  </a:lnTo>
                  <a:lnTo>
                    <a:pt x="243465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66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1" y="8901"/>
                  </a:lnTo>
                  <a:lnTo>
                    <a:pt x="90939" y="34975"/>
                  </a:lnTo>
                  <a:lnTo>
                    <a:pt x="49704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8" y="194176"/>
                  </a:lnTo>
                  <a:lnTo>
                    <a:pt x="77131" y="156138"/>
                  </a:lnTo>
                  <a:lnTo>
                    <a:pt x="102960" y="85960"/>
                  </a:lnTo>
                  <a:lnTo>
                    <a:pt x="123144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1" y="3034"/>
                  </a:lnTo>
                  <a:lnTo>
                    <a:pt x="210670" y="1347"/>
                  </a:lnTo>
                  <a:lnTo>
                    <a:pt x="200728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85" y="22820"/>
                  </a:lnTo>
                  <a:lnTo>
                    <a:pt x="302892" y="30127"/>
                  </a:lnTo>
                  <a:lnTo>
                    <a:pt x="298577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527471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33" y="280781"/>
                  </a:lnTo>
                  <a:lnTo>
                    <a:pt x="6088" y="284668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490777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42" y="101727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1969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1281889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63" y="148812"/>
                </a:lnTo>
                <a:lnTo>
                  <a:pt x="126010" y="148616"/>
                </a:lnTo>
                <a:lnTo>
                  <a:pt x="84925" y="126565"/>
                </a:lnTo>
                <a:lnTo>
                  <a:pt x="54184" y="96988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3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5" y="158785"/>
                </a:lnTo>
                <a:lnTo>
                  <a:pt x="150127" y="155849"/>
                </a:lnTo>
                <a:lnTo>
                  <a:pt x="126663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07300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41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" name="object 172"/>
          <p:cNvGrpSpPr/>
          <p:nvPr/>
        </p:nvGrpSpPr>
        <p:grpSpPr>
          <a:xfrm>
            <a:off x="598493" y="5244481"/>
            <a:ext cx="1083945" cy="516890"/>
            <a:chOff x="598493" y="5244481"/>
            <a:chExt cx="1083945" cy="516890"/>
          </a:xfrm>
        </p:grpSpPr>
        <p:sp>
          <p:nvSpPr>
            <p:cNvPr id="173" name="object 173"/>
            <p:cNvSpPr/>
            <p:nvPr/>
          </p:nvSpPr>
          <p:spPr>
            <a:xfrm>
              <a:off x="683784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8" y="515015"/>
                  </a:lnTo>
                  <a:lnTo>
                    <a:pt x="212414" y="512865"/>
                  </a:lnTo>
                  <a:lnTo>
                    <a:pt x="228156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60" y="343100"/>
                  </a:lnTo>
                  <a:lnTo>
                    <a:pt x="63917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4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8" y="11879"/>
                  </a:lnTo>
                  <a:lnTo>
                    <a:pt x="238552" y="8525"/>
                  </a:lnTo>
                  <a:lnTo>
                    <a:pt x="229424" y="5396"/>
                  </a:lnTo>
                  <a:lnTo>
                    <a:pt x="220240" y="3038"/>
                  </a:lnTo>
                  <a:lnTo>
                    <a:pt x="210675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8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6" y="21631"/>
                  </a:lnTo>
                  <a:lnTo>
                    <a:pt x="267113" y="50898"/>
                  </a:lnTo>
                  <a:lnTo>
                    <a:pt x="292913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43"/>
                  </a:lnTo>
                  <a:lnTo>
                    <a:pt x="247964" y="12508"/>
                  </a:lnTo>
                  <a:lnTo>
                    <a:pt x="246478" y="11879"/>
                  </a:lnTo>
                  <a:close/>
                </a:path>
                <a:path w="375919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35181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98487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673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177" name="object 177"/>
          <p:cNvSpPr/>
          <p:nvPr/>
        </p:nvSpPr>
        <p:spPr>
          <a:xfrm>
            <a:off x="2468687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94098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79"/>
          <p:cNvGrpSpPr/>
          <p:nvPr/>
        </p:nvGrpSpPr>
        <p:grpSpPr>
          <a:xfrm>
            <a:off x="1785290" y="5999562"/>
            <a:ext cx="1083945" cy="516890"/>
            <a:chOff x="1785290" y="5999562"/>
            <a:chExt cx="1083945" cy="516890"/>
          </a:xfrm>
        </p:grpSpPr>
        <p:sp>
          <p:nvSpPr>
            <p:cNvPr id="180" name="object 180"/>
            <p:cNvSpPr/>
            <p:nvPr/>
          </p:nvSpPr>
          <p:spPr>
            <a:xfrm>
              <a:off x="1870582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821977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85289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472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184" name="object 184"/>
          <p:cNvSpPr/>
          <p:nvPr/>
        </p:nvSpPr>
        <p:spPr>
          <a:xfrm>
            <a:off x="4767595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93005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4084198" y="5999562"/>
            <a:ext cx="1083945" cy="516890"/>
            <a:chOff x="4084198" y="5999562"/>
            <a:chExt cx="1083945" cy="516890"/>
          </a:xfrm>
        </p:grpSpPr>
        <p:sp>
          <p:nvSpPr>
            <p:cNvPr id="187" name="object 187"/>
            <p:cNvSpPr/>
            <p:nvPr/>
          </p:nvSpPr>
          <p:spPr>
            <a:xfrm>
              <a:off x="4169489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20886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084193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5378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191" name="object 191"/>
          <p:cNvSpPr/>
          <p:nvPr/>
        </p:nvSpPr>
        <p:spPr>
          <a:xfrm>
            <a:off x="7090798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5"/>
                </a:lnTo>
                <a:lnTo>
                  <a:pt x="35857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16209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2" y="10336"/>
                </a:lnTo>
                <a:lnTo>
                  <a:pt x="53098" y="34370"/>
                </a:lnTo>
                <a:lnTo>
                  <a:pt x="21361" y="70169"/>
                </a:lnTo>
                <a:lnTo>
                  <a:pt x="2779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6407394" y="5999562"/>
            <a:ext cx="1083945" cy="516890"/>
            <a:chOff x="6407394" y="5999562"/>
            <a:chExt cx="1083945" cy="516890"/>
          </a:xfrm>
        </p:grpSpPr>
        <p:sp>
          <p:nvSpPr>
            <p:cNvPr id="194" name="object 194"/>
            <p:cNvSpPr/>
            <p:nvPr/>
          </p:nvSpPr>
          <p:spPr>
            <a:xfrm>
              <a:off x="6492680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28" y="233414"/>
                  </a:moveTo>
                  <a:lnTo>
                    <a:pt x="0" y="271889"/>
                  </a:lnTo>
                  <a:lnTo>
                    <a:pt x="357" y="289961"/>
                  </a:lnTo>
                  <a:lnTo>
                    <a:pt x="5695" y="341848"/>
                  </a:lnTo>
                  <a:lnTo>
                    <a:pt x="14499" y="380509"/>
                  </a:lnTo>
                  <a:lnTo>
                    <a:pt x="27831" y="416479"/>
                  </a:lnTo>
                  <a:lnTo>
                    <a:pt x="48429" y="451273"/>
                  </a:lnTo>
                  <a:lnTo>
                    <a:pt x="78566" y="482204"/>
                  </a:lnTo>
                  <a:lnTo>
                    <a:pt x="115420" y="503597"/>
                  </a:lnTo>
                  <a:lnTo>
                    <a:pt x="157110" y="514375"/>
                  </a:lnTo>
                  <a:lnTo>
                    <a:pt x="179656" y="515720"/>
                  </a:lnTo>
                  <a:lnTo>
                    <a:pt x="196249" y="515004"/>
                  </a:lnTo>
                  <a:lnTo>
                    <a:pt x="212418" y="512854"/>
                  </a:lnTo>
                  <a:lnTo>
                    <a:pt x="228160" y="509264"/>
                  </a:lnTo>
                  <a:lnTo>
                    <a:pt x="243476" y="504228"/>
                  </a:lnTo>
                  <a:lnTo>
                    <a:pt x="186494" y="504228"/>
                  </a:lnTo>
                  <a:lnTo>
                    <a:pt x="162113" y="500181"/>
                  </a:lnTo>
                  <a:lnTo>
                    <a:pt x="119164" y="467809"/>
                  </a:lnTo>
                  <a:lnTo>
                    <a:pt x="92082" y="422125"/>
                  </a:lnTo>
                  <a:lnTo>
                    <a:pt x="78297" y="383548"/>
                  </a:lnTo>
                  <a:lnTo>
                    <a:pt x="69360" y="343089"/>
                  </a:lnTo>
                  <a:lnTo>
                    <a:pt x="63926" y="288453"/>
                  </a:lnTo>
                  <a:lnTo>
                    <a:pt x="63612" y="271889"/>
                  </a:lnTo>
                  <a:lnTo>
                    <a:pt x="63639" y="260452"/>
                  </a:lnTo>
                  <a:lnTo>
                    <a:pt x="63863" y="251607"/>
                  </a:lnTo>
                  <a:lnTo>
                    <a:pt x="64237" y="242849"/>
                  </a:lnTo>
                  <a:lnTo>
                    <a:pt x="64761" y="234178"/>
                  </a:lnTo>
                  <a:lnTo>
                    <a:pt x="1628" y="233414"/>
                  </a:lnTo>
                  <a:close/>
                </a:path>
                <a:path w="375920" h="516254">
                  <a:moveTo>
                    <a:pt x="375592" y="319009"/>
                  </a:moveTo>
                  <a:lnTo>
                    <a:pt x="208025" y="319009"/>
                  </a:lnTo>
                  <a:lnTo>
                    <a:pt x="208025" y="327264"/>
                  </a:lnTo>
                  <a:lnTo>
                    <a:pt x="223035" y="328255"/>
                  </a:lnTo>
                  <a:lnTo>
                    <a:pt x="235766" y="331226"/>
                  </a:lnTo>
                  <a:lnTo>
                    <a:pt x="264922" y="363876"/>
                  </a:lnTo>
                  <a:lnTo>
                    <a:pt x="268432" y="394541"/>
                  </a:lnTo>
                  <a:lnTo>
                    <a:pt x="267463" y="413130"/>
                  </a:lnTo>
                  <a:lnTo>
                    <a:pt x="252939" y="461065"/>
                  </a:lnTo>
                  <a:lnTo>
                    <a:pt x="224049" y="492714"/>
                  </a:lnTo>
                  <a:lnTo>
                    <a:pt x="186494" y="504228"/>
                  </a:lnTo>
                  <a:lnTo>
                    <a:pt x="243476" y="504228"/>
                  </a:lnTo>
                  <a:lnTo>
                    <a:pt x="284652" y="481300"/>
                  </a:lnTo>
                  <a:lnTo>
                    <a:pt x="302486" y="465631"/>
                  </a:lnTo>
                  <a:lnTo>
                    <a:pt x="307395" y="462871"/>
                  </a:lnTo>
                  <a:lnTo>
                    <a:pt x="325629" y="462871"/>
                  </a:lnTo>
                  <a:lnTo>
                    <a:pt x="325425" y="459635"/>
                  </a:lnTo>
                  <a:lnTo>
                    <a:pt x="324952" y="446391"/>
                  </a:lnTo>
                  <a:lnTo>
                    <a:pt x="324637" y="435890"/>
                  </a:lnTo>
                  <a:lnTo>
                    <a:pt x="324518" y="430413"/>
                  </a:lnTo>
                  <a:lnTo>
                    <a:pt x="324397" y="422125"/>
                  </a:lnTo>
                  <a:lnTo>
                    <a:pt x="324462" y="413130"/>
                  </a:lnTo>
                  <a:lnTo>
                    <a:pt x="327177" y="366277"/>
                  </a:lnTo>
                  <a:lnTo>
                    <a:pt x="348679" y="333314"/>
                  </a:lnTo>
                  <a:lnTo>
                    <a:pt x="375592" y="327264"/>
                  </a:lnTo>
                  <a:lnTo>
                    <a:pt x="375592" y="319009"/>
                  </a:lnTo>
                  <a:close/>
                </a:path>
                <a:path w="375920" h="516254">
                  <a:moveTo>
                    <a:pt x="325629" y="462871"/>
                  </a:moveTo>
                  <a:lnTo>
                    <a:pt x="314388" y="462871"/>
                  </a:lnTo>
                  <a:lnTo>
                    <a:pt x="319297" y="464545"/>
                  </a:lnTo>
                  <a:lnTo>
                    <a:pt x="325946" y="467902"/>
                  </a:lnTo>
                  <a:lnTo>
                    <a:pt x="325629" y="462871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22" y="8901"/>
                  </a:lnTo>
                  <a:lnTo>
                    <a:pt x="90950" y="34979"/>
                  </a:lnTo>
                  <a:lnTo>
                    <a:pt x="49715" y="79986"/>
                  </a:lnTo>
                  <a:lnTo>
                    <a:pt x="26078" y="125662"/>
                  </a:lnTo>
                  <a:lnTo>
                    <a:pt x="11361" y="172183"/>
                  </a:lnTo>
                  <a:lnTo>
                    <a:pt x="3641" y="213993"/>
                  </a:lnTo>
                  <a:lnTo>
                    <a:pt x="1628" y="233414"/>
                  </a:lnTo>
                  <a:lnTo>
                    <a:pt x="64761" y="234178"/>
                  </a:lnTo>
                  <a:lnTo>
                    <a:pt x="69270" y="194176"/>
                  </a:lnTo>
                  <a:lnTo>
                    <a:pt x="77142" y="156138"/>
                  </a:lnTo>
                  <a:lnTo>
                    <a:pt x="102971" y="85960"/>
                  </a:lnTo>
                  <a:lnTo>
                    <a:pt x="123155" y="52200"/>
                  </a:lnTo>
                  <a:lnTo>
                    <a:pt x="156642" y="21681"/>
                  </a:lnTo>
                  <a:lnTo>
                    <a:pt x="198573" y="11868"/>
                  </a:lnTo>
                  <a:lnTo>
                    <a:pt x="246482" y="11868"/>
                  </a:lnTo>
                  <a:lnTo>
                    <a:pt x="238558" y="8519"/>
                  </a:lnTo>
                  <a:lnTo>
                    <a:pt x="229424" y="5396"/>
                  </a:lnTo>
                  <a:lnTo>
                    <a:pt x="220242" y="3034"/>
                  </a:lnTo>
                  <a:lnTo>
                    <a:pt x="210681" y="1347"/>
                  </a:lnTo>
                  <a:lnTo>
                    <a:pt x="200739" y="336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82" y="11868"/>
                  </a:moveTo>
                  <a:lnTo>
                    <a:pt x="198573" y="11868"/>
                  </a:lnTo>
                  <a:lnTo>
                    <a:pt x="217929" y="14307"/>
                  </a:lnTo>
                  <a:lnTo>
                    <a:pt x="235806" y="21625"/>
                  </a:lnTo>
                  <a:lnTo>
                    <a:pt x="267113" y="50898"/>
                  </a:lnTo>
                  <a:lnTo>
                    <a:pt x="292922" y="100123"/>
                  </a:lnTo>
                  <a:lnTo>
                    <a:pt x="313612" y="169760"/>
                  </a:lnTo>
                  <a:lnTo>
                    <a:pt x="319651" y="169040"/>
                  </a:lnTo>
                  <a:lnTo>
                    <a:pt x="316974" y="35960"/>
                  </a:lnTo>
                  <a:lnTo>
                    <a:pt x="290495" y="35960"/>
                  </a:lnTo>
                  <a:lnTo>
                    <a:pt x="286982" y="34896"/>
                  </a:lnTo>
                  <a:lnTo>
                    <a:pt x="283137" y="32735"/>
                  </a:lnTo>
                  <a:lnTo>
                    <a:pt x="267645" y="23016"/>
                  </a:lnTo>
                  <a:lnTo>
                    <a:pt x="257669" y="17332"/>
                  </a:lnTo>
                  <a:lnTo>
                    <a:pt x="247973" y="12498"/>
                  </a:lnTo>
                  <a:lnTo>
                    <a:pt x="246482" y="11868"/>
                  </a:lnTo>
                  <a:close/>
                </a:path>
                <a:path w="375920" h="516254">
                  <a:moveTo>
                    <a:pt x="316504" y="12588"/>
                  </a:moveTo>
                  <a:lnTo>
                    <a:pt x="309667" y="12588"/>
                  </a:lnTo>
                  <a:lnTo>
                    <a:pt x="306596" y="22818"/>
                  </a:lnTo>
                  <a:lnTo>
                    <a:pt x="302903" y="30121"/>
                  </a:lnTo>
                  <a:lnTo>
                    <a:pt x="298588" y="34500"/>
                  </a:lnTo>
                  <a:lnTo>
                    <a:pt x="293654" y="35960"/>
                  </a:lnTo>
                  <a:lnTo>
                    <a:pt x="316974" y="35960"/>
                  </a:lnTo>
                  <a:lnTo>
                    <a:pt x="316504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44084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33" y="280777"/>
                  </a:lnTo>
                  <a:lnTo>
                    <a:pt x="6088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07391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8582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198" name="object 198"/>
          <p:cNvSpPr/>
          <p:nvPr/>
        </p:nvSpPr>
        <p:spPr>
          <a:xfrm>
            <a:off x="9539498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78" y="148817"/>
                </a:lnTo>
                <a:lnTo>
                  <a:pt x="126010" y="148616"/>
                </a:lnTo>
                <a:lnTo>
                  <a:pt x="84925" y="126566"/>
                </a:lnTo>
                <a:lnTo>
                  <a:pt x="54184" y="96994"/>
                </a:lnTo>
                <a:lnTo>
                  <a:pt x="32078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78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5" y="158785"/>
                </a:lnTo>
                <a:lnTo>
                  <a:pt x="150127" y="155849"/>
                </a:lnTo>
                <a:lnTo>
                  <a:pt x="126678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564907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7" y="30895"/>
                </a:lnTo>
                <a:lnTo>
                  <a:pt x="253596" y="28280"/>
                </a:lnTo>
                <a:lnTo>
                  <a:pt x="241902" y="22617"/>
                </a:lnTo>
                <a:lnTo>
                  <a:pt x="218824" y="12770"/>
                </a:lnTo>
                <a:lnTo>
                  <a:pt x="195129" y="5873"/>
                </a:lnTo>
                <a:lnTo>
                  <a:pt x="170707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8" y="179598"/>
                </a:lnTo>
                <a:lnTo>
                  <a:pt x="135181" y="165594"/>
                </a:lnTo>
                <a:lnTo>
                  <a:pt x="99365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200"/>
          <p:cNvGrpSpPr/>
          <p:nvPr/>
        </p:nvGrpSpPr>
        <p:grpSpPr>
          <a:xfrm>
            <a:off x="8856100" y="5999562"/>
            <a:ext cx="1083945" cy="516890"/>
            <a:chOff x="8856100" y="5999562"/>
            <a:chExt cx="1083945" cy="516890"/>
          </a:xfrm>
        </p:grpSpPr>
        <p:sp>
          <p:nvSpPr>
            <p:cNvPr id="201" name="object 201"/>
            <p:cNvSpPr/>
            <p:nvPr/>
          </p:nvSpPr>
          <p:spPr>
            <a:xfrm>
              <a:off x="8941391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23" y="451273"/>
                  </a:lnTo>
                  <a:lnTo>
                    <a:pt x="78557" y="482204"/>
                  </a:lnTo>
                  <a:lnTo>
                    <a:pt x="115416" y="503597"/>
                  </a:lnTo>
                  <a:lnTo>
                    <a:pt x="157110" y="514375"/>
                  </a:lnTo>
                  <a:lnTo>
                    <a:pt x="179656" y="515720"/>
                  </a:lnTo>
                  <a:lnTo>
                    <a:pt x="196248" y="515004"/>
                  </a:lnTo>
                  <a:lnTo>
                    <a:pt x="212414" y="512854"/>
                  </a:lnTo>
                  <a:lnTo>
                    <a:pt x="228156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3" y="500181"/>
                  </a:lnTo>
                  <a:lnTo>
                    <a:pt x="119158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9" y="328255"/>
                  </a:lnTo>
                  <a:lnTo>
                    <a:pt x="235759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86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21" y="8901"/>
                  </a:lnTo>
                  <a:lnTo>
                    <a:pt x="90942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60" y="194176"/>
                  </a:lnTo>
                  <a:lnTo>
                    <a:pt x="77136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3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7" y="1347"/>
                  </a:lnTo>
                  <a:lnTo>
                    <a:pt x="200735" y="336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73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8"/>
                  </a:lnTo>
                  <a:lnTo>
                    <a:pt x="246473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892788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9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856091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42" y="101727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77293" y="6232160"/>
              <a:ext cx="64096" cy="89573"/>
            </a:xfrm>
            <a:prstGeom prst="rect">
              <a:avLst/>
            </a:prstGeom>
          </p:spPr>
        </p:pic>
      </p:grpSp>
      <p:sp>
        <p:nvSpPr>
          <p:cNvPr id="205" name="object 205"/>
          <p:cNvSpPr/>
          <p:nvPr/>
        </p:nvSpPr>
        <p:spPr>
          <a:xfrm>
            <a:off x="3548607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52" y="148812"/>
                </a:lnTo>
                <a:lnTo>
                  <a:pt x="125999" y="148616"/>
                </a:lnTo>
                <a:lnTo>
                  <a:pt x="84916" y="126565"/>
                </a:lnTo>
                <a:lnTo>
                  <a:pt x="54178" y="96988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52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52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74017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2865210" y="5244481"/>
            <a:ext cx="1083945" cy="516890"/>
            <a:chOff x="2865210" y="5244481"/>
            <a:chExt cx="1083945" cy="516890"/>
          </a:xfrm>
        </p:grpSpPr>
        <p:sp>
          <p:nvSpPr>
            <p:cNvPr id="208" name="object 208"/>
            <p:cNvSpPr/>
            <p:nvPr/>
          </p:nvSpPr>
          <p:spPr>
            <a:xfrm>
              <a:off x="2950502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901898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865208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6391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212" name="object 212"/>
          <p:cNvSpPr/>
          <p:nvPr/>
        </p:nvSpPr>
        <p:spPr>
          <a:xfrm>
            <a:off x="5850983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63" y="148812"/>
                </a:lnTo>
                <a:lnTo>
                  <a:pt x="126010" y="148616"/>
                </a:lnTo>
                <a:lnTo>
                  <a:pt x="84925" y="126565"/>
                </a:lnTo>
                <a:lnTo>
                  <a:pt x="54184" y="96988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3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5" y="158785"/>
                </a:lnTo>
                <a:lnTo>
                  <a:pt x="150127" y="155849"/>
                </a:lnTo>
                <a:lnTo>
                  <a:pt x="126663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76394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41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5167586" y="5244481"/>
            <a:ext cx="1083945" cy="516890"/>
            <a:chOff x="5167586" y="5244481"/>
            <a:chExt cx="1083945" cy="516890"/>
          </a:xfrm>
        </p:grpSpPr>
        <p:sp>
          <p:nvSpPr>
            <p:cNvPr id="215" name="object 215"/>
            <p:cNvSpPr/>
            <p:nvPr/>
          </p:nvSpPr>
          <p:spPr>
            <a:xfrm>
              <a:off x="5252878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6" y="21631"/>
                  </a:lnTo>
                  <a:lnTo>
                    <a:pt x="267113" y="50898"/>
                  </a:lnTo>
                  <a:lnTo>
                    <a:pt x="292913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204275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0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167579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42" y="101714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8767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219" name="object 219"/>
          <p:cNvSpPr/>
          <p:nvPr/>
        </p:nvSpPr>
        <p:spPr>
          <a:xfrm>
            <a:off x="8174187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43"/>
                </a:lnTo>
                <a:lnTo>
                  <a:pt x="35857" y="152707"/>
                </a:lnTo>
                <a:lnTo>
                  <a:pt x="51486" y="148812"/>
                </a:lnTo>
                <a:lnTo>
                  <a:pt x="126652" y="148812"/>
                </a:lnTo>
                <a:lnTo>
                  <a:pt x="125999" y="148616"/>
                </a:lnTo>
                <a:lnTo>
                  <a:pt x="84916" y="126565"/>
                </a:lnTo>
                <a:lnTo>
                  <a:pt x="54178" y="96988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52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52" y="148812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199596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2" y="10347"/>
                </a:lnTo>
                <a:lnTo>
                  <a:pt x="53098" y="34381"/>
                </a:lnTo>
                <a:lnTo>
                  <a:pt x="21361" y="70180"/>
                </a:lnTo>
                <a:lnTo>
                  <a:pt x="2779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1" name="object 221"/>
          <p:cNvGrpSpPr/>
          <p:nvPr/>
        </p:nvGrpSpPr>
        <p:grpSpPr>
          <a:xfrm>
            <a:off x="7490784" y="5244481"/>
            <a:ext cx="1083945" cy="516890"/>
            <a:chOff x="7490784" y="5244481"/>
            <a:chExt cx="1083945" cy="516890"/>
          </a:xfrm>
        </p:grpSpPr>
        <p:sp>
          <p:nvSpPr>
            <p:cNvPr id="222" name="object 222"/>
            <p:cNvSpPr/>
            <p:nvPr/>
          </p:nvSpPr>
          <p:spPr>
            <a:xfrm>
              <a:off x="7576080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87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09" y="503609"/>
                  </a:lnTo>
                  <a:lnTo>
                    <a:pt x="157099" y="514386"/>
                  </a:lnTo>
                  <a:lnTo>
                    <a:pt x="179645" y="515731"/>
                  </a:lnTo>
                  <a:lnTo>
                    <a:pt x="196238" y="515015"/>
                  </a:lnTo>
                  <a:lnTo>
                    <a:pt x="212407" y="512865"/>
                  </a:lnTo>
                  <a:lnTo>
                    <a:pt x="228149" y="509275"/>
                  </a:lnTo>
                  <a:lnTo>
                    <a:pt x="243465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1" y="422136"/>
                  </a:lnTo>
                  <a:lnTo>
                    <a:pt x="78286" y="383559"/>
                  </a:lnTo>
                  <a:lnTo>
                    <a:pt x="69349" y="343100"/>
                  </a:lnTo>
                  <a:lnTo>
                    <a:pt x="63915" y="288459"/>
                  </a:lnTo>
                  <a:lnTo>
                    <a:pt x="63601" y="271889"/>
                  </a:lnTo>
                  <a:lnTo>
                    <a:pt x="63628" y="260459"/>
                  </a:lnTo>
                  <a:lnTo>
                    <a:pt x="63852" y="251617"/>
                  </a:lnTo>
                  <a:lnTo>
                    <a:pt x="64226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38" y="492725"/>
                  </a:lnTo>
                  <a:lnTo>
                    <a:pt x="186482" y="504239"/>
                  </a:lnTo>
                  <a:lnTo>
                    <a:pt x="243465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66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1" y="8910"/>
                  </a:lnTo>
                  <a:lnTo>
                    <a:pt x="90939" y="34990"/>
                  </a:lnTo>
                  <a:lnTo>
                    <a:pt x="49704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8" y="194183"/>
                  </a:lnTo>
                  <a:lnTo>
                    <a:pt x="77131" y="156145"/>
                  </a:lnTo>
                  <a:lnTo>
                    <a:pt x="102960" y="85971"/>
                  </a:lnTo>
                  <a:lnTo>
                    <a:pt x="123144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1" y="3038"/>
                  </a:lnTo>
                  <a:lnTo>
                    <a:pt x="210670" y="1351"/>
                  </a:lnTo>
                  <a:lnTo>
                    <a:pt x="200728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85" y="22829"/>
                  </a:lnTo>
                  <a:lnTo>
                    <a:pt x="302892" y="30132"/>
                  </a:lnTo>
                  <a:lnTo>
                    <a:pt x="298577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27471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33" y="280777"/>
                  </a:lnTo>
                  <a:lnTo>
                    <a:pt x="6088" y="284666"/>
                  </a:lnTo>
                  <a:lnTo>
                    <a:pt x="47773" y="313091"/>
                  </a:lnTo>
                  <a:lnTo>
                    <a:pt x="401722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87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90777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42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42" y="101714"/>
                  </a:lnTo>
                  <a:lnTo>
                    <a:pt x="489242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1969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226" name="object 226"/>
          <p:cNvSpPr/>
          <p:nvPr/>
        </p:nvSpPr>
        <p:spPr>
          <a:xfrm>
            <a:off x="1281889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94" y="148811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4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5" y="158778"/>
                </a:lnTo>
                <a:lnTo>
                  <a:pt x="150127" y="155842"/>
                </a:lnTo>
                <a:lnTo>
                  <a:pt x="126694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5" y="156727"/>
                </a:lnTo>
                <a:lnTo>
                  <a:pt x="174385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07300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/>
          <p:cNvGrpSpPr/>
          <p:nvPr/>
        </p:nvGrpSpPr>
        <p:grpSpPr>
          <a:xfrm>
            <a:off x="598493" y="6754645"/>
            <a:ext cx="1083945" cy="517525"/>
            <a:chOff x="598493" y="6754645"/>
            <a:chExt cx="1083945" cy="517525"/>
          </a:xfrm>
        </p:grpSpPr>
        <p:sp>
          <p:nvSpPr>
            <p:cNvPr id="229" name="object 229"/>
            <p:cNvSpPr/>
            <p:nvPr/>
          </p:nvSpPr>
          <p:spPr>
            <a:xfrm>
              <a:off x="683784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4" y="11868"/>
                  </a:lnTo>
                  <a:lnTo>
                    <a:pt x="238552" y="8520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4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6"/>
                  </a:lnTo>
                  <a:lnTo>
                    <a:pt x="247964" y="12502"/>
                  </a:lnTo>
                  <a:lnTo>
                    <a:pt x="246464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35181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8487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233" name="object 233"/>
          <p:cNvSpPr/>
          <p:nvPr/>
        </p:nvSpPr>
        <p:spPr>
          <a:xfrm>
            <a:off x="2468687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494098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5" name="object 235"/>
          <p:cNvGrpSpPr/>
          <p:nvPr/>
        </p:nvGrpSpPr>
        <p:grpSpPr>
          <a:xfrm>
            <a:off x="1785290" y="7509737"/>
            <a:ext cx="1083945" cy="516890"/>
            <a:chOff x="1785290" y="7509737"/>
            <a:chExt cx="1083945" cy="516890"/>
          </a:xfrm>
        </p:grpSpPr>
        <p:sp>
          <p:nvSpPr>
            <p:cNvPr id="236" name="object 236"/>
            <p:cNvSpPr/>
            <p:nvPr/>
          </p:nvSpPr>
          <p:spPr>
            <a:xfrm>
              <a:off x="1870582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821977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85289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6472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40" name="object 240"/>
          <p:cNvSpPr/>
          <p:nvPr/>
        </p:nvSpPr>
        <p:spPr>
          <a:xfrm>
            <a:off x="4767595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93005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2" name="object 242"/>
          <p:cNvGrpSpPr/>
          <p:nvPr/>
        </p:nvGrpSpPr>
        <p:grpSpPr>
          <a:xfrm>
            <a:off x="4084198" y="7509737"/>
            <a:ext cx="1083945" cy="516890"/>
            <a:chOff x="4084198" y="7509737"/>
            <a:chExt cx="1083945" cy="516890"/>
          </a:xfrm>
        </p:grpSpPr>
        <p:sp>
          <p:nvSpPr>
            <p:cNvPr id="243" name="object 243"/>
            <p:cNvSpPr/>
            <p:nvPr/>
          </p:nvSpPr>
          <p:spPr>
            <a:xfrm>
              <a:off x="4169489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120886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084193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5378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47" name="object 247"/>
          <p:cNvSpPr/>
          <p:nvPr/>
        </p:nvSpPr>
        <p:spPr>
          <a:xfrm>
            <a:off x="7090798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39"/>
                </a:lnTo>
                <a:lnTo>
                  <a:pt x="35857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16209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2" y="10337"/>
                </a:lnTo>
                <a:lnTo>
                  <a:pt x="53098" y="34373"/>
                </a:lnTo>
                <a:lnTo>
                  <a:pt x="21361" y="70174"/>
                </a:lnTo>
                <a:lnTo>
                  <a:pt x="2779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9" name="object 249"/>
          <p:cNvGrpSpPr/>
          <p:nvPr/>
        </p:nvGrpSpPr>
        <p:grpSpPr>
          <a:xfrm>
            <a:off x="6407394" y="7509737"/>
            <a:ext cx="1083945" cy="516890"/>
            <a:chOff x="6407394" y="7509737"/>
            <a:chExt cx="1083945" cy="516890"/>
          </a:xfrm>
        </p:grpSpPr>
        <p:sp>
          <p:nvSpPr>
            <p:cNvPr id="250" name="object 250"/>
            <p:cNvSpPr/>
            <p:nvPr/>
          </p:nvSpPr>
          <p:spPr>
            <a:xfrm>
              <a:off x="6492680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27" y="233425"/>
                  </a:moveTo>
                  <a:lnTo>
                    <a:pt x="0" y="271889"/>
                  </a:lnTo>
                  <a:lnTo>
                    <a:pt x="357" y="289962"/>
                  </a:lnTo>
                  <a:lnTo>
                    <a:pt x="5695" y="341859"/>
                  </a:lnTo>
                  <a:lnTo>
                    <a:pt x="14499" y="380509"/>
                  </a:lnTo>
                  <a:lnTo>
                    <a:pt x="27831" y="416479"/>
                  </a:lnTo>
                  <a:lnTo>
                    <a:pt x="48429" y="451273"/>
                  </a:lnTo>
                  <a:lnTo>
                    <a:pt x="78566" y="482204"/>
                  </a:lnTo>
                  <a:lnTo>
                    <a:pt x="115420" y="503599"/>
                  </a:lnTo>
                  <a:lnTo>
                    <a:pt x="157110" y="514384"/>
                  </a:lnTo>
                  <a:lnTo>
                    <a:pt x="179656" y="515731"/>
                  </a:lnTo>
                  <a:lnTo>
                    <a:pt x="196249" y="515014"/>
                  </a:lnTo>
                  <a:lnTo>
                    <a:pt x="212418" y="512861"/>
                  </a:lnTo>
                  <a:lnTo>
                    <a:pt x="228160" y="509270"/>
                  </a:lnTo>
                  <a:lnTo>
                    <a:pt x="243476" y="504239"/>
                  </a:lnTo>
                  <a:lnTo>
                    <a:pt x="186494" y="504239"/>
                  </a:lnTo>
                  <a:lnTo>
                    <a:pt x="162113" y="500191"/>
                  </a:lnTo>
                  <a:lnTo>
                    <a:pt x="119164" y="467816"/>
                  </a:lnTo>
                  <a:lnTo>
                    <a:pt x="92082" y="422134"/>
                  </a:lnTo>
                  <a:lnTo>
                    <a:pt x="78297" y="383555"/>
                  </a:lnTo>
                  <a:lnTo>
                    <a:pt x="69360" y="343100"/>
                  </a:lnTo>
                  <a:lnTo>
                    <a:pt x="63926" y="288455"/>
                  </a:lnTo>
                  <a:lnTo>
                    <a:pt x="63612" y="271889"/>
                  </a:lnTo>
                  <a:lnTo>
                    <a:pt x="63639" y="260452"/>
                  </a:lnTo>
                  <a:lnTo>
                    <a:pt x="63863" y="251607"/>
                  </a:lnTo>
                  <a:lnTo>
                    <a:pt x="64237" y="242849"/>
                  </a:lnTo>
                  <a:lnTo>
                    <a:pt x="64761" y="234178"/>
                  </a:lnTo>
                  <a:lnTo>
                    <a:pt x="1627" y="233425"/>
                  </a:lnTo>
                  <a:close/>
                </a:path>
                <a:path w="375920" h="516254">
                  <a:moveTo>
                    <a:pt x="375592" y="319009"/>
                  </a:moveTo>
                  <a:lnTo>
                    <a:pt x="208025" y="319009"/>
                  </a:lnTo>
                  <a:lnTo>
                    <a:pt x="208025" y="327276"/>
                  </a:lnTo>
                  <a:lnTo>
                    <a:pt x="223035" y="328266"/>
                  </a:lnTo>
                  <a:lnTo>
                    <a:pt x="235766" y="331237"/>
                  </a:lnTo>
                  <a:lnTo>
                    <a:pt x="264922" y="363877"/>
                  </a:lnTo>
                  <a:lnTo>
                    <a:pt x="268432" y="394541"/>
                  </a:lnTo>
                  <a:lnTo>
                    <a:pt x="267463" y="413130"/>
                  </a:lnTo>
                  <a:lnTo>
                    <a:pt x="252939" y="461076"/>
                  </a:lnTo>
                  <a:lnTo>
                    <a:pt x="224049" y="492725"/>
                  </a:lnTo>
                  <a:lnTo>
                    <a:pt x="186494" y="504239"/>
                  </a:lnTo>
                  <a:lnTo>
                    <a:pt x="243476" y="504239"/>
                  </a:lnTo>
                  <a:lnTo>
                    <a:pt x="284652" y="481305"/>
                  </a:lnTo>
                  <a:lnTo>
                    <a:pt x="302486" y="465631"/>
                  </a:lnTo>
                  <a:lnTo>
                    <a:pt x="307395" y="462882"/>
                  </a:lnTo>
                  <a:lnTo>
                    <a:pt x="325629" y="462882"/>
                  </a:lnTo>
                  <a:lnTo>
                    <a:pt x="325425" y="459635"/>
                  </a:lnTo>
                  <a:lnTo>
                    <a:pt x="324952" y="446396"/>
                  </a:lnTo>
                  <a:lnTo>
                    <a:pt x="324637" y="435896"/>
                  </a:lnTo>
                  <a:lnTo>
                    <a:pt x="324518" y="430414"/>
                  </a:lnTo>
                  <a:lnTo>
                    <a:pt x="324397" y="422134"/>
                  </a:lnTo>
                  <a:lnTo>
                    <a:pt x="324462" y="413130"/>
                  </a:lnTo>
                  <a:lnTo>
                    <a:pt x="327177" y="366277"/>
                  </a:lnTo>
                  <a:lnTo>
                    <a:pt x="348679" y="333324"/>
                  </a:lnTo>
                  <a:lnTo>
                    <a:pt x="375592" y="327276"/>
                  </a:lnTo>
                  <a:lnTo>
                    <a:pt x="375592" y="319009"/>
                  </a:lnTo>
                  <a:close/>
                </a:path>
                <a:path w="375920" h="516254">
                  <a:moveTo>
                    <a:pt x="325629" y="462882"/>
                  </a:moveTo>
                  <a:lnTo>
                    <a:pt x="314388" y="462882"/>
                  </a:lnTo>
                  <a:lnTo>
                    <a:pt x="319297" y="464545"/>
                  </a:lnTo>
                  <a:lnTo>
                    <a:pt x="325946" y="467913"/>
                  </a:lnTo>
                  <a:lnTo>
                    <a:pt x="325629" y="462882"/>
                  </a:lnTo>
                  <a:close/>
                </a:path>
                <a:path w="375920" h="516254">
                  <a:moveTo>
                    <a:pt x="190416" y="0"/>
                  </a:moveTo>
                  <a:lnTo>
                    <a:pt x="138122" y="8901"/>
                  </a:lnTo>
                  <a:lnTo>
                    <a:pt x="90950" y="34979"/>
                  </a:lnTo>
                  <a:lnTo>
                    <a:pt x="49715" y="79986"/>
                  </a:lnTo>
                  <a:lnTo>
                    <a:pt x="26078" y="125662"/>
                  </a:lnTo>
                  <a:lnTo>
                    <a:pt x="11361" y="172189"/>
                  </a:lnTo>
                  <a:lnTo>
                    <a:pt x="3641" y="214000"/>
                  </a:lnTo>
                  <a:lnTo>
                    <a:pt x="1627" y="233425"/>
                  </a:lnTo>
                  <a:lnTo>
                    <a:pt x="64761" y="234178"/>
                  </a:lnTo>
                  <a:lnTo>
                    <a:pt x="69270" y="194176"/>
                  </a:lnTo>
                  <a:lnTo>
                    <a:pt x="77142" y="156138"/>
                  </a:lnTo>
                  <a:lnTo>
                    <a:pt x="102971" y="85960"/>
                  </a:lnTo>
                  <a:lnTo>
                    <a:pt x="123155" y="52200"/>
                  </a:lnTo>
                  <a:lnTo>
                    <a:pt x="156642" y="21686"/>
                  </a:lnTo>
                  <a:lnTo>
                    <a:pt x="198573" y="11868"/>
                  </a:lnTo>
                  <a:lnTo>
                    <a:pt x="246471" y="11868"/>
                  </a:lnTo>
                  <a:lnTo>
                    <a:pt x="238558" y="8520"/>
                  </a:lnTo>
                  <a:lnTo>
                    <a:pt x="229424" y="5396"/>
                  </a:lnTo>
                  <a:lnTo>
                    <a:pt x="220242" y="3034"/>
                  </a:lnTo>
                  <a:lnTo>
                    <a:pt x="210681" y="1347"/>
                  </a:lnTo>
                  <a:lnTo>
                    <a:pt x="200739" y="336"/>
                  </a:lnTo>
                  <a:lnTo>
                    <a:pt x="190416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73" y="11868"/>
                  </a:lnTo>
                  <a:lnTo>
                    <a:pt x="217929" y="14307"/>
                  </a:lnTo>
                  <a:lnTo>
                    <a:pt x="235806" y="21625"/>
                  </a:lnTo>
                  <a:lnTo>
                    <a:pt x="267113" y="50898"/>
                  </a:lnTo>
                  <a:lnTo>
                    <a:pt x="292922" y="100127"/>
                  </a:lnTo>
                  <a:lnTo>
                    <a:pt x="313612" y="169760"/>
                  </a:lnTo>
                  <a:lnTo>
                    <a:pt x="319651" y="169040"/>
                  </a:lnTo>
                  <a:lnTo>
                    <a:pt x="316974" y="35971"/>
                  </a:lnTo>
                  <a:lnTo>
                    <a:pt x="290495" y="35971"/>
                  </a:lnTo>
                  <a:lnTo>
                    <a:pt x="286982" y="34896"/>
                  </a:lnTo>
                  <a:lnTo>
                    <a:pt x="283137" y="32735"/>
                  </a:lnTo>
                  <a:lnTo>
                    <a:pt x="267645" y="23027"/>
                  </a:lnTo>
                  <a:lnTo>
                    <a:pt x="257669" y="17341"/>
                  </a:lnTo>
                  <a:lnTo>
                    <a:pt x="247973" y="12504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504" y="12588"/>
                  </a:moveTo>
                  <a:lnTo>
                    <a:pt x="309667" y="12588"/>
                  </a:lnTo>
                  <a:lnTo>
                    <a:pt x="306596" y="22820"/>
                  </a:lnTo>
                  <a:lnTo>
                    <a:pt x="302903" y="30127"/>
                  </a:lnTo>
                  <a:lnTo>
                    <a:pt x="298588" y="34510"/>
                  </a:lnTo>
                  <a:lnTo>
                    <a:pt x="293654" y="35971"/>
                  </a:lnTo>
                  <a:lnTo>
                    <a:pt x="316974" y="35971"/>
                  </a:lnTo>
                  <a:lnTo>
                    <a:pt x="316504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444084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61"/>
                  </a:lnTo>
                  <a:lnTo>
                    <a:pt x="365164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33" y="280777"/>
                  </a:lnTo>
                  <a:lnTo>
                    <a:pt x="6088" y="284665"/>
                  </a:lnTo>
                  <a:lnTo>
                    <a:pt x="47773" y="313080"/>
                  </a:lnTo>
                  <a:lnTo>
                    <a:pt x="401722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87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49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07391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8582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54" name="object 254"/>
          <p:cNvSpPr/>
          <p:nvPr/>
        </p:nvSpPr>
        <p:spPr>
          <a:xfrm>
            <a:off x="9525103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94" y="148811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4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5" y="158778"/>
                </a:lnTo>
                <a:lnTo>
                  <a:pt x="150127" y="155842"/>
                </a:lnTo>
                <a:lnTo>
                  <a:pt x="126694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5" y="156727"/>
                </a:lnTo>
                <a:lnTo>
                  <a:pt x="174385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550514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6" name="object 256"/>
          <p:cNvGrpSpPr/>
          <p:nvPr/>
        </p:nvGrpSpPr>
        <p:grpSpPr>
          <a:xfrm>
            <a:off x="8841707" y="7509737"/>
            <a:ext cx="1083945" cy="516890"/>
            <a:chOff x="8841707" y="7509737"/>
            <a:chExt cx="1083945" cy="516890"/>
          </a:xfrm>
        </p:grpSpPr>
        <p:sp>
          <p:nvSpPr>
            <p:cNvPr id="257" name="object 257"/>
            <p:cNvSpPr/>
            <p:nvPr/>
          </p:nvSpPr>
          <p:spPr>
            <a:xfrm>
              <a:off x="8926999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61"/>
                  </a:lnTo>
                  <a:lnTo>
                    <a:pt x="228156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3" y="500191"/>
                  </a:lnTo>
                  <a:lnTo>
                    <a:pt x="119158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60" y="343100"/>
                  </a:lnTo>
                  <a:lnTo>
                    <a:pt x="63917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1" y="11868"/>
                  </a:lnTo>
                  <a:lnTo>
                    <a:pt x="238552" y="8520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41"/>
                  </a:lnTo>
                  <a:lnTo>
                    <a:pt x="247964" y="12504"/>
                  </a:lnTo>
                  <a:lnTo>
                    <a:pt x="246461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78394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61"/>
                  </a:lnTo>
                  <a:lnTo>
                    <a:pt x="365164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9" y="284665"/>
                  </a:lnTo>
                  <a:lnTo>
                    <a:pt x="47773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41701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62900" y="7742322"/>
              <a:ext cx="64096" cy="89584"/>
            </a:xfrm>
            <a:prstGeom prst="rect">
              <a:avLst/>
            </a:prstGeom>
          </p:spPr>
        </p:pic>
      </p:grpSp>
      <p:sp>
        <p:nvSpPr>
          <p:cNvPr id="261" name="object 261"/>
          <p:cNvSpPr/>
          <p:nvPr/>
        </p:nvSpPr>
        <p:spPr>
          <a:xfrm>
            <a:off x="3548607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74017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" name="object 263"/>
          <p:cNvGrpSpPr/>
          <p:nvPr/>
        </p:nvGrpSpPr>
        <p:grpSpPr>
          <a:xfrm>
            <a:off x="2865210" y="6754645"/>
            <a:ext cx="1083945" cy="517525"/>
            <a:chOff x="2865210" y="6754645"/>
            <a:chExt cx="1083945" cy="517525"/>
          </a:xfrm>
        </p:grpSpPr>
        <p:sp>
          <p:nvSpPr>
            <p:cNvPr id="264" name="object 264"/>
            <p:cNvSpPr/>
            <p:nvPr/>
          </p:nvSpPr>
          <p:spPr>
            <a:xfrm>
              <a:off x="2950502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2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2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6"/>
                  </a:lnTo>
                  <a:lnTo>
                    <a:pt x="247962" y="12502"/>
                  </a:lnTo>
                  <a:lnTo>
                    <a:pt x="246462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901898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865208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268" name="object 268"/>
          <p:cNvSpPr/>
          <p:nvPr/>
        </p:nvSpPr>
        <p:spPr>
          <a:xfrm>
            <a:off x="5850983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94" y="148811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4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5" y="158778"/>
                </a:lnTo>
                <a:lnTo>
                  <a:pt x="150127" y="155842"/>
                </a:lnTo>
                <a:lnTo>
                  <a:pt x="126694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5" y="156727"/>
                </a:lnTo>
                <a:lnTo>
                  <a:pt x="174385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876394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0" name="object 270"/>
          <p:cNvGrpSpPr/>
          <p:nvPr/>
        </p:nvGrpSpPr>
        <p:grpSpPr>
          <a:xfrm>
            <a:off x="5167586" y="6754645"/>
            <a:ext cx="1083945" cy="517525"/>
            <a:chOff x="5167586" y="6754645"/>
            <a:chExt cx="1083945" cy="517525"/>
          </a:xfrm>
        </p:grpSpPr>
        <p:sp>
          <p:nvSpPr>
            <p:cNvPr id="271" name="object 271"/>
            <p:cNvSpPr/>
            <p:nvPr/>
          </p:nvSpPr>
          <p:spPr>
            <a:xfrm>
              <a:off x="5252878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2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2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6"/>
                  </a:lnTo>
                  <a:lnTo>
                    <a:pt x="247962" y="12502"/>
                  </a:lnTo>
                  <a:lnTo>
                    <a:pt x="246462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204275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0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167579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42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42" y="101739"/>
                  </a:lnTo>
                  <a:lnTo>
                    <a:pt x="489242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8767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275" name="object 275"/>
          <p:cNvSpPr/>
          <p:nvPr/>
        </p:nvSpPr>
        <p:spPr>
          <a:xfrm>
            <a:off x="8174187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44" y="180897"/>
                </a:lnTo>
                <a:lnTo>
                  <a:pt x="23997" y="163539"/>
                </a:lnTo>
                <a:lnTo>
                  <a:pt x="35857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596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596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199596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2" y="10336"/>
                </a:lnTo>
                <a:lnTo>
                  <a:pt x="53098" y="34370"/>
                </a:lnTo>
                <a:lnTo>
                  <a:pt x="21361" y="70169"/>
                </a:lnTo>
                <a:lnTo>
                  <a:pt x="2779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7" name="object 277"/>
          <p:cNvGrpSpPr/>
          <p:nvPr/>
        </p:nvGrpSpPr>
        <p:grpSpPr>
          <a:xfrm>
            <a:off x="7490784" y="6754645"/>
            <a:ext cx="1083945" cy="517525"/>
            <a:chOff x="7490784" y="6754645"/>
            <a:chExt cx="1083945" cy="517525"/>
          </a:xfrm>
        </p:grpSpPr>
        <p:sp>
          <p:nvSpPr>
            <p:cNvPr id="278" name="object 278"/>
            <p:cNvSpPr/>
            <p:nvPr/>
          </p:nvSpPr>
          <p:spPr>
            <a:xfrm>
              <a:off x="7576080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87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09" y="503599"/>
                  </a:lnTo>
                  <a:lnTo>
                    <a:pt x="157099" y="514384"/>
                  </a:lnTo>
                  <a:lnTo>
                    <a:pt x="179645" y="515731"/>
                  </a:lnTo>
                  <a:lnTo>
                    <a:pt x="196238" y="515014"/>
                  </a:lnTo>
                  <a:lnTo>
                    <a:pt x="212407" y="512859"/>
                  </a:lnTo>
                  <a:lnTo>
                    <a:pt x="228149" y="509265"/>
                  </a:lnTo>
                  <a:lnTo>
                    <a:pt x="243465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1" y="422125"/>
                  </a:lnTo>
                  <a:lnTo>
                    <a:pt x="78286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8" y="260452"/>
                  </a:lnTo>
                  <a:lnTo>
                    <a:pt x="63852" y="251607"/>
                  </a:lnTo>
                  <a:lnTo>
                    <a:pt x="64226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38" y="492714"/>
                  </a:lnTo>
                  <a:lnTo>
                    <a:pt x="186482" y="504228"/>
                  </a:lnTo>
                  <a:lnTo>
                    <a:pt x="243465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66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1" y="8901"/>
                  </a:lnTo>
                  <a:lnTo>
                    <a:pt x="90939" y="34979"/>
                  </a:lnTo>
                  <a:lnTo>
                    <a:pt x="49704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8" y="194176"/>
                  </a:lnTo>
                  <a:lnTo>
                    <a:pt x="77131" y="156138"/>
                  </a:lnTo>
                  <a:lnTo>
                    <a:pt x="102960" y="85960"/>
                  </a:lnTo>
                  <a:lnTo>
                    <a:pt x="123144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2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1" y="3034"/>
                  </a:lnTo>
                  <a:lnTo>
                    <a:pt x="210670" y="1347"/>
                  </a:lnTo>
                  <a:lnTo>
                    <a:pt x="200728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2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6"/>
                  </a:lnTo>
                  <a:lnTo>
                    <a:pt x="247962" y="12502"/>
                  </a:lnTo>
                  <a:lnTo>
                    <a:pt x="246462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85" y="22818"/>
                  </a:lnTo>
                  <a:lnTo>
                    <a:pt x="302892" y="30121"/>
                  </a:lnTo>
                  <a:lnTo>
                    <a:pt x="298577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527471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5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33" y="280788"/>
                  </a:lnTo>
                  <a:lnTo>
                    <a:pt x="6088" y="284676"/>
                  </a:lnTo>
                  <a:lnTo>
                    <a:pt x="47773" y="313091"/>
                  </a:lnTo>
                  <a:lnTo>
                    <a:pt x="401722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87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49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90777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42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42" y="101739"/>
                  </a:lnTo>
                  <a:lnTo>
                    <a:pt x="489242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1969" y="6987242"/>
              <a:ext cx="64107" cy="89573"/>
            </a:xfrm>
            <a:prstGeom prst="rect">
              <a:avLst/>
            </a:prstGeom>
          </p:spPr>
        </p:pic>
      </p:grpSp>
      <p:pic>
        <p:nvPicPr>
          <p:cNvPr id="320" name="Picture 319">
            <a:extLst>
              <a:ext uri="{FF2B5EF4-FFF2-40B4-BE49-F238E27FC236}">
                <a16:creationId xmlns:a16="http://schemas.microsoft.com/office/drawing/2014/main" id="{7438F5DE-F7A2-004C-81B7-905B998762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76050" y="992182"/>
            <a:ext cx="771852" cy="510610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F157091B-FEE8-2A42-B752-8589623416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39709" y="1844675"/>
            <a:ext cx="6462346" cy="3733800"/>
          </a:xfrm>
          <a:prstGeom prst="rect">
            <a:avLst/>
          </a:prstGeom>
        </p:spPr>
      </p:pic>
      <p:sp>
        <p:nvSpPr>
          <p:cNvPr id="322" name="Rectangle 321">
            <a:extLst>
              <a:ext uri="{FF2B5EF4-FFF2-40B4-BE49-F238E27FC236}">
                <a16:creationId xmlns:a16="http://schemas.microsoft.com/office/drawing/2014/main" id="{C78CEAD7-D666-8C4D-8116-2029A4A92A4D}"/>
              </a:ext>
            </a:extLst>
          </p:cNvPr>
          <p:cNvSpPr/>
          <p:nvPr/>
        </p:nvSpPr>
        <p:spPr>
          <a:xfrm>
            <a:off x="11499850" y="5853541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Capital: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Kuwait city</a:t>
            </a:r>
            <a:endParaRPr lang="en-US" sz="2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Currency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Kuwaiti Dinar 1KD ≈ 3$</a:t>
            </a:r>
          </a:p>
          <a:p>
            <a:pPr algn="l"/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Official language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Arabic</a:t>
            </a:r>
            <a:endParaRPr lang="en-US" sz="2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Population: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4.269 million (2022) </a:t>
            </a:r>
          </a:p>
          <a:p>
            <a:pPr algn="l"/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Area: 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17,818 km²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C47D35FA-6388-8149-A373-EA6BE0BE042C}"/>
              </a:ext>
            </a:extLst>
          </p:cNvPr>
          <p:cNvSpPr txBox="1"/>
          <p:nvPr/>
        </p:nvSpPr>
        <p:spPr>
          <a:xfrm>
            <a:off x="12461969" y="955100"/>
            <a:ext cx="533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>
                <a:solidFill>
                  <a:srgbClr val="0070C0"/>
                </a:solidFill>
              </a:rPr>
              <a:t>Kuwait – Market over view</a:t>
            </a:r>
          </a:p>
        </p:txBody>
      </p:sp>
      <p:sp>
        <p:nvSpPr>
          <p:cNvPr id="324" name="Rounded Rectangle 323">
            <a:extLst>
              <a:ext uri="{FF2B5EF4-FFF2-40B4-BE49-F238E27FC236}">
                <a16:creationId xmlns:a16="http://schemas.microsoft.com/office/drawing/2014/main" id="{6D72BF29-DD19-8443-8ACB-77EF07545096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649800AC-5BFF-584F-97C4-A819FC98D92C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0F235FA9-4ADA-8E44-A20B-F13C66149CDA}"/>
              </a:ext>
            </a:extLst>
          </p:cNvPr>
          <p:cNvSpPr/>
          <p:nvPr/>
        </p:nvSpPr>
        <p:spPr>
          <a:xfrm>
            <a:off x="527050" y="396875"/>
            <a:ext cx="19126200" cy="906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0BE8C-44FC-E04A-92B0-D71F7D910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76" y="4525968"/>
            <a:ext cx="3319274" cy="4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53FED-DA71-3E4B-BF8C-C0E4370DF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75" y="4525968"/>
            <a:ext cx="3319275" cy="442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852C5-2B4E-954E-9E72-FC5948DB10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8" y="4454452"/>
            <a:ext cx="3372912" cy="4497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7A346-D686-664A-A310-E25C7D8EF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71" y="4525968"/>
            <a:ext cx="3294179" cy="4392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0CAEB3-8477-C84C-8CE1-FB80FD1E3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975" y="4525969"/>
            <a:ext cx="3319275" cy="44256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AC8FCB8-A5E1-ED4E-B5AC-C2CEBA62A240}"/>
              </a:ext>
            </a:extLst>
          </p:cNvPr>
          <p:cNvSpPr txBox="1">
            <a:spLocks/>
          </p:cNvSpPr>
          <p:nvPr/>
        </p:nvSpPr>
        <p:spPr>
          <a:xfrm>
            <a:off x="1599802" y="3348270"/>
            <a:ext cx="170688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Qualified and dedicated After Sale Service team, Trained for prompt response and smart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078CE-3722-0B45-BC61-E393186D7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-59372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680" y="816775"/>
            <a:ext cx="11520170" cy="8005445"/>
            <a:chOff x="0" y="816775"/>
            <a:chExt cx="11520170" cy="8005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5652"/>
              <a:ext cx="11520004" cy="79187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16775"/>
              <a:ext cx="11520005" cy="80051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67488"/>
              <a:ext cx="11520170" cy="7927340"/>
            </a:xfrm>
            <a:custGeom>
              <a:avLst/>
              <a:gdLst/>
              <a:ahLst/>
              <a:cxnLst/>
              <a:rect l="l" t="t" r="r" b="b"/>
              <a:pathLst>
                <a:path w="11520170" h="7927340">
                  <a:moveTo>
                    <a:pt x="0" y="7926883"/>
                  </a:moveTo>
                  <a:lnTo>
                    <a:pt x="0" y="0"/>
                  </a:lnTo>
                  <a:lnTo>
                    <a:pt x="11520004" y="0"/>
                  </a:lnTo>
                  <a:lnTo>
                    <a:pt x="11520004" y="7926883"/>
                  </a:lnTo>
                  <a:lnTo>
                    <a:pt x="0" y="7926883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51172" y="1671006"/>
              <a:ext cx="2668905" cy="5575300"/>
            </a:xfrm>
            <a:custGeom>
              <a:avLst/>
              <a:gdLst/>
              <a:ahLst/>
              <a:cxnLst/>
              <a:rect l="l" t="t" r="r" b="b"/>
              <a:pathLst>
                <a:path w="2668904" h="5575300">
                  <a:moveTo>
                    <a:pt x="2338160" y="12699"/>
                  </a:moveTo>
                  <a:lnTo>
                    <a:pt x="1861754" y="12699"/>
                  </a:lnTo>
                  <a:lnTo>
                    <a:pt x="1908817" y="0"/>
                  </a:lnTo>
                  <a:lnTo>
                    <a:pt x="2291098" y="0"/>
                  </a:lnTo>
                  <a:lnTo>
                    <a:pt x="2338160" y="12699"/>
                  </a:lnTo>
                  <a:close/>
                </a:path>
                <a:path w="2668904" h="5575300">
                  <a:moveTo>
                    <a:pt x="2431337" y="25399"/>
                  </a:moveTo>
                  <a:lnTo>
                    <a:pt x="1768575" y="25399"/>
                  </a:lnTo>
                  <a:lnTo>
                    <a:pt x="1815003" y="12699"/>
                  </a:lnTo>
                  <a:lnTo>
                    <a:pt x="2384910" y="12699"/>
                  </a:lnTo>
                  <a:lnTo>
                    <a:pt x="2431337" y="25399"/>
                  </a:lnTo>
                  <a:close/>
                </a:path>
                <a:path w="2668904" h="5575300">
                  <a:moveTo>
                    <a:pt x="2568559" y="50799"/>
                  </a:moveTo>
                  <a:lnTo>
                    <a:pt x="1631351" y="50799"/>
                  </a:lnTo>
                  <a:lnTo>
                    <a:pt x="1722483" y="25399"/>
                  </a:lnTo>
                  <a:lnTo>
                    <a:pt x="2477428" y="25399"/>
                  </a:lnTo>
                  <a:lnTo>
                    <a:pt x="2568559" y="50799"/>
                  </a:lnTo>
                  <a:close/>
                </a:path>
                <a:path w="2668904" h="5575300">
                  <a:moveTo>
                    <a:pt x="2173609" y="5549899"/>
                  </a:moveTo>
                  <a:lnTo>
                    <a:pt x="2025473" y="5549899"/>
                  </a:lnTo>
                  <a:lnTo>
                    <a:pt x="2007491" y="5537199"/>
                  </a:lnTo>
                  <a:lnTo>
                    <a:pt x="1988551" y="5524499"/>
                  </a:lnTo>
                  <a:lnTo>
                    <a:pt x="1968681" y="5511799"/>
                  </a:lnTo>
                  <a:lnTo>
                    <a:pt x="1947913" y="5486399"/>
                  </a:lnTo>
                  <a:lnTo>
                    <a:pt x="1926274" y="5473699"/>
                  </a:lnTo>
                  <a:lnTo>
                    <a:pt x="1903797" y="5448299"/>
                  </a:lnTo>
                  <a:lnTo>
                    <a:pt x="1880509" y="5422899"/>
                  </a:lnTo>
                  <a:lnTo>
                    <a:pt x="1856440" y="5410199"/>
                  </a:lnTo>
                  <a:lnTo>
                    <a:pt x="1831621" y="5384799"/>
                  </a:lnTo>
                  <a:lnTo>
                    <a:pt x="1806082" y="5359399"/>
                  </a:lnTo>
                  <a:lnTo>
                    <a:pt x="1779851" y="5321299"/>
                  </a:lnTo>
                  <a:lnTo>
                    <a:pt x="1752959" y="5295899"/>
                  </a:lnTo>
                  <a:lnTo>
                    <a:pt x="1725436" y="5270499"/>
                  </a:lnTo>
                  <a:lnTo>
                    <a:pt x="1697310" y="5232399"/>
                  </a:lnTo>
                  <a:lnTo>
                    <a:pt x="1668612" y="5206999"/>
                  </a:lnTo>
                  <a:lnTo>
                    <a:pt x="1639372" y="5168899"/>
                  </a:lnTo>
                  <a:lnTo>
                    <a:pt x="1609620" y="5130799"/>
                  </a:lnTo>
                  <a:lnTo>
                    <a:pt x="1579384" y="5092699"/>
                  </a:lnTo>
                  <a:lnTo>
                    <a:pt x="1548696" y="5054599"/>
                  </a:lnTo>
                  <a:lnTo>
                    <a:pt x="1517583" y="5016499"/>
                  </a:lnTo>
                  <a:lnTo>
                    <a:pt x="1486078" y="4978399"/>
                  </a:lnTo>
                  <a:lnTo>
                    <a:pt x="1454208" y="4927599"/>
                  </a:lnTo>
                  <a:lnTo>
                    <a:pt x="1422004" y="4889499"/>
                  </a:lnTo>
                  <a:lnTo>
                    <a:pt x="1389496" y="4851399"/>
                  </a:lnTo>
                  <a:lnTo>
                    <a:pt x="1356712" y="4800599"/>
                  </a:lnTo>
                  <a:lnTo>
                    <a:pt x="1323684" y="4749799"/>
                  </a:lnTo>
                  <a:lnTo>
                    <a:pt x="1290441" y="4711699"/>
                  </a:lnTo>
                  <a:lnTo>
                    <a:pt x="1223427" y="4610099"/>
                  </a:lnTo>
                  <a:lnTo>
                    <a:pt x="1189716" y="4571999"/>
                  </a:lnTo>
                  <a:lnTo>
                    <a:pt x="986471" y="4267199"/>
                  </a:lnTo>
                  <a:lnTo>
                    <a:pt x="952710" y="4203699"/>
                  </a:lnTo>
                  <a:lnTo>
                    <a:pt x="885555" y="4102099"/>
                  </a:lnTo>
                  <a:lnTo>
                    <a:pt x="819085" y="4000499"/>
                  </a:lnTo>
                  <a:lnTo>
                    <a:pt x="786181" y="3936999"/>
                  </a:lnTo>
                  <a:lnTo>
                    <a:pt x="753538" y="3886199"/>
                  </a:lnTo>
                  <a:lnTo>
                    <a:pt x="721186" y="3835399"/>
                  </a:lnTo>
                  <a:lnTo>
                    <a:pt x="689153" y="3771899"/>
                  </a:lnTo>
                  <a:lnTo>
                    <a:pt x="657470" y="3721099"/>
                  </a:lnTo>
                  <a:lnTo>
                    <a:pt x="626167" y="3670299"/>
                  </a:lnTo>
                  <a:lnTo>
                    <a:pt x="595273" y="3606799"/>
                  </a:lnTo>
                  <a:lnTo>
                    <a:pt x="564817" y="3555999"/>
                  </a:lnTo>
                  <a:lnTo>
                    <a:pt x="534831" y="3505199"/>
                  </a:lnTo>
                  <a:lnTo>
                    <a:pt x="505343" y="3454399"/>
                  </a:lnTo>
                  <a:lnTo>
                    <a:pt x="476383" y="3390899"/>
                  </a:lnTo>
                  <a:lnTo>
                    <a:pt x="447982" y="3340099"/>
                  </a:lnTo>
                  <a:lnTo>
                    <a:pt x="420168" y="3289299"/>
                  </a:lnTo>
                  <a:lnTo>
                    <a:pt x="392971" y="3238499"/>
                  </a:lnTo>
                  <a:lnTo>
                    <a:pt x="366421" y="3174999"/>
                  </a:lnTo>
                  <a:lnTo>
                    <a:pt x="340549" y="3124199"/>
                  </a:lnTo>
                  <a:lnTo>
                    <a:pt x="315383" y="3073399"/>
                  </a:lnTo>
                  <a:lnTo>
                    <a:pt x="290953" y="3022599"/>
                  </a:lnTo>
                  <a:lnTo>
                    <a:pt x="267290" y="2971799"/>
                  </a:lnTo>
                  <a:lnTo>
                    <a:pt x="244422" y="2920999"/>
                  </a:lnTo>
                  <a:lnTo>
                    <a:pt x="222380" y="2870199"/>
                  </a:lnTo>
                  <a:lnTo>
                    <a:pt x="201194" y="2819399"/>
                  </a:lnTo>
                  <a:lnTo>
                    <a:pt x="180892" y="2768599"/>
                  </a:lnTo>
                  <a:lnTo>
                    <a:pt x="161506" y="2730499"/>
                  </a:lnTo>
                  <a:lnTo>
                    <a:pt x="143063" y="2679699"/>
                  </a:lnTo>
                  <a:lnTo>
                    <a:pt x="125596" y="2628899"/>
                  </a:lnTo>
                  <a:lnTo>
                    <a:pt x="109132" y="2590799"/>
                  </a:lnTo>
                  <a:lnTo>
                    <a:pt x="93702" y="2539999"/>
                  </a:lnTo>
                  <a:lnTo>
                    <a:pt x="79335" y="2501899"/>
                  </a:lnTo>
                  <a:lnTo>
                    <a:pt x="66062" y="2451099"/>
                  </a:lnTo>
                  <a:lnTo>
                    <a:pt x="53911" y="2412999"/>
                  </a:lnTo>
                  <a:lnTo>
                    <a:pt x="42914" y="2374899"/>
                  </a:lnTo>
                  <a:lnTo>
                    <a:pt x="33099" y="2324099"/>
                  </a:lnTo>
                  <a:lnTo>
                    <a:pt x="24496" y="2285999"/>
                  </a:lnTo>
                  <a:lnTo>
                    <a:pt x="17135" y="2247899"/>
                  </a:lnTo>
                  <a:lnTo>
                    <a:pt x="11045" y="2222499"/>
                  </a:lnTo>
                  <a:lnTo>
                    <a:pt x="6257" y="2184399"/>
                  </a:lnTo>
                  <a:lnTo>
                    <a:pt x="2801" y="2146299"/>
                  </a:lnTo>
                  <a:lnTo>
                    <a:pt x="705" y="2120899"/>
                  </a:lnTo>
                  <a:lnTo>
                    <a:pt x="0" y="2082799"/>
                  </a:lnTo>
                  <a:lnTo>
                    <a:pt x="542" y="2031999"/>
                  </a:lnTo>
                  <a:lnTo>
                    <a:pt x="2160" y="1993899"/>
                  </a:lnTo>
                  <a:lnTo>
                    <a:pt x="4844" y="1943099"/>
                  </a:lnTo>
                  <a:lnTo>
                    <a:pt x="8581" y="1892299"/>
                  </a:lnTo>
                  <a:lnTo>
                    <a:pt x="13360" y="1841499"/>
                  </a:lnTo>
                  <a:lnTo>
                    <a:pt x="19169" y="1803399"/>
                  </a:lnTo>
                  <a:lnTo>
                    <a:pt x="25997" y="1752599"/>
                  </a:lnTo>
                  <a:lnTo>
                    <a:pt x="33832" y="1714499"/>
                  </a:lnTo>
                  <a:lnTo>
                    <a:pt x="42662" y="1663699"/>
                  </a:lnTo>
                  <a:lnTo>
                    <a:pt x="52477" y="1612899"/>
                  </a:lnTo>
                  <a:lnTo>
                    <a:pt x="63263" y="1574799"/>
                  </a:lnTo>
                  <a:lnTo>
                    <a:pt x="75011" y="1523999"/>
                  </a:lnTo>
                  <a:lnTo>
                    <a:pt x="87707" y="1485899"/>
                  </a:lnTo>
                  <a:lnTo>
                    <a:pt x="101341" y="1435099"/>
                  </a:lnTo>
                  <a:lnTo>
                    <a:pt x="115901" y="1396999"/>
                  </a:lnTo>
                  <a:lnTo>
                    <a:pt x="131376" y="1358899"/>
                  </a:lnTo>
                  <a:lnTo>
                    <a:pt x="147753" y="1308099"/>
                  </a:lnTo>
                  <a:lnTo>
                    <a:pt x="165022" y="1269999"/>
                  </a:lnTo>
                  <a:lnTo>
                    <a:pt x="183170" y="1231899"/>
                  </a:lnTo>
                  <a:lnTo>
                    <a:pt x="202186" y="1193799"/>
                  </a:lnTo>
                  <a:lnTo>
                    <a:pt x="222059" y="1142999"/>
                  </a:lnTo>
                  <a:lnTo>
                    <a:pt x="242777" y="1104899"/>
                  </a:lnTo>
                  <a:lnTo>
                    <a:pt x="264328" y="1066799"/>
                  </a:lnTo>
                  <a:lnTo>
                    <a:pt x="286701" y="1028699"/>
                  </a:lnTo>
                  <a:lnTo>
                    <a:pt x="309884" y="990599"/>
                  </a:lnTo>
                  <a:lnTo>
                    <a:pt x="333865" y="952499"/>
                  </a:lnTo>
                  <a:lnTo>
                    <a:pt x="358634" y="914399"/>
                  </a:lnTo>
                  <a:lnTo>
                    <a:pt x="384178" y="876299"/>
                  </a:lnTo>
                  <a:lnTo>
                    <a:pt x="410486" y="838199"/>
                  </a:lnTo>
                  <a:lnTo>
                    <a:pt x="437546" y="812799"/>
                  </a:lnTo>
                  <a:lnTo>
                    <a:pt x="465347" y="774699"/>
                  </a:lnTo>
                  <a:lnTo>
                    <a:pt x="493876" y="736599"/>
                  </a:lnTo>
                  <a:lnTo>
                    <a:pt x="523124" y="698499"/>
                  </a:lnTo>
                  <a:lnTo>
                    <a:pt x="553077" y="673099"/>
                  </a:lnTo>
                  <a:lnTo>
                    <a:pt x="583725" y="634999"/>
                  </a:lnTo>
                  <a:lnTo>
                    <a:pt x="615055" y="609599"/>
                  </a:lnTo>
                  <a:lnTo>
                    <a:pt x="647057" y="571499"/>
                  </a:lnTo>
                  <a:lnTo>
                    <a:pt x="679718" y="546099"/>
                  </a:lnTo>
                  <a:lnTo>
                    <a:pt x="713027" y="520699"/>
                  </a:lnTo>
                  <a:lnTo>
                    <a:pt x="746973" y="482599"/>
                  </a:lnTo>
                  <a:lnTo>
                    <a:pt x="781543" y="457199"/>
                  </a:lnTo>
                  <a:lnTo>
                    <a:pt x="816727" y="431799"/>
                  </a:lnTo>
                  <a:lnTo>
                    <a:pt x="852513" y="406399"/>
                  </a:lnTo>
                  <a:lnTo>
                    <a:pt x="888888" y="380999"/>
                  </a:lnTo>
                  <a:lnTo>
                    <a:pt x="925842" y="355599"/>
                  </a:lnTo>
                  <a:lnTo>
                    <a:pt x="1001440" y="304799"/>
                  </a:lnTo>
                  <a:lnTo>
                    <a:pt x="1079212" y="253999"/>
                  </a:lnTo>
                  <a:lnTo>
                    <a:pt x="1118885" y="241299"/>
                  </a:lnTo>
                  <a:lnTo>
                    <a:pt x="1199746" y="190499"/>
                  </a:lnTo>
                  <a:lnTo>
                    <a:pt x="1240911" y="177799"/>
                  </a:lnTo>
                  <a:lnTo>
                    <a:pt x="1282551" y="152399"/>
                  </a:lnTo>
                  <a:lnTo>
                    <a:pt x="1410199" y="114299"/>
                  </a:lnTo>
                  <a:lnTo>
                    <a:pt x="1453620" y="88899"/>
                  </a:lnTo>
                  <a:lnTo>
                    <a:pt x="1586335" y="50799"/>
                  </a:lnTo>
                  <a:lnTo>
                    <a:pt x="2613575" y="50799"/>
                  </a:lnTo>
                  <a:lnTo>
                    <a:pt x="2658210" y="63499"/>
                  </a:lnTo>
                  <a:lnTo>
                    <a:pt x="2668833" y="76199"/>
                  </a:lnTo>
                  <a:lnTo>
                    <a:pt x="2668833" y="342899"/>
                  </a:lnTo>
                  <a:lnTo>
                    <a:pt x="1956435" y="342899"/>
                  </a:lnTo>
                  <a:lnTo>
                    <a:pt x="1909281" y="355599"/>
                  </a:lnTo>
                  <a:lnTo>
                    <a:pt x="1862499" y="355599"/>
                  </a:lnTo>
                  <a:lnTo>
                    <a:pt x="1816105" y="368299"/>
                  </a:lnTo>
                  <a:lnTo>
                    <a:pt x="1770117" y="368299"/>
                  </a:lnTo>
                  <a:lnTo>
                    <a:pt x="1503627" y="444499"/>
                  </a:lnTo>
                  <a:lnTo>
                    <a:pt x="1460941" y="457199"/>
                  </a:lnTo>
                  <a:lnTo>
                    <a:pt x="1418794" y="482599"/>
                  </a:lnTo>
                  <a:lnTo>
                    <a:pt x="1377202" y="495299"/>
                  </a:lnTo>
                  <a:lnTo>
                    <a:pt x="1336182" y="520699"/>
                  </a:lnTo>
                  <a:lnTo>
                    <a:pt x="1295750" y="533399"/>
                  </a:lnTo>
                  <a:lnTo>
                    <a:pt x="1255924" y="558799"/>
                  </a:lnTo>
                  <a:lnTo>
                    <a:pt x="1216720" y="584199"/>
                  </a:lnTo>
                  <a:lnTo>
                    <a:pt x="1178154" y="596899"/>
                  </a:lnTo>
                  <a:lnTo>
                    <a:pt x="1140244" y="622299"/>
                  </a:lnTo>
                  <a:lnTo>
                    <a:pt x="1103005" y="647699"/>
                  </a:lnTo>
                  <a:lnTo>
                    <a:pt x="1066456" y="673099"/>
                  </a:lnTo>
                  <a:lnTo>
                    <a:pt x="1030611" y="711199"/>
                  </a:lnTo>
                  <a:lnTo>
                    <a:pt x="995489" y="736599"/>
                  </a:lnTo>
                  <a:lnTo>
                    <a:pt x="961105" y="761999"/>
                  </a:lnTo>
                  <a:lnTo>
                    <a:pt x="927477" y="787399"/>
                  </a:lnTo>
                  <a:lnTo>
                    <a:pt x="894621" y="825499"/>
                  </a:lnTo>
                  <a:lnTo>
                    <a:pt x="862553" y="850899"/>
                  </a:lnTo>
                  <a:lnTo>
                    <a:pt x="831291" y="888999"/>
                  </a:lnTo>
                  <a:lnTo>
                    <a:pt x="800851" y="914399"/>
                  </a:lnTo>
                  <a:lnTo>
                    <a:pt x="771249" y="952499"/>
                  </a:lnTo>
                  <a:lnTo>
                    <a:pt x="742503" y="990599"/>
                  </a:lnTo>
                  <a:lnTo>
                    <a:pt x="714630" y="1015999"/>
                  </a:lnTo>
                  <a:lnTo>
                    <a:pt x="687645" y="1054099"/>
                  </a:lnTo>
                  <a:lnTo>
                    <a:pt x="661565" y="1092199"/>
                  </a:lnTo>
                  <a:lnTo>
                    <a:pt x="636408" y="1130299"/>
                  </a:lnTo>
                  <a:lnTo>
                    <a:pt x="612189" y="1168399"/>
                  </a:lnTo>
                  <a:lnTo>
                    <a:pt x="588926" y="1206499"/>
                  </a:lnTo>
                  <a:lnTo>
                    <a:pt x="566636" y="1244599"/>
                  </a:lnTo>
                  <a:lnTo>
                    <a:pt x="545334" y="1282699"/>
                  </a:lnTo>
                  <a:lnTo>
                    <a:pt x="525037" y="1320799"/>
                  </a:lnTo>
                  <a:lnTo>
                    <a:pt x="505763" y="1358899"/>
                  </a:lnTo>
                  <a:lnTo>
                    <a:pt x="487528" y="1409699"/>
                  </a:lnTo>
                  <a:lnTo>
                    <a:pt x="470348" y="1447799"/>
                  </a:lnTo>
                  <a:lnTo>
                    <a:pt x="454241" y="1485899"/>
                  </a:lnTo>
                  <a:lnTo>
                    <a:pt x="439223" y="1536699"/>
                  </a:lnTo>
                  <a:lnTo>
                    <a:pt x="425310" y="1574799"/>
                  </a:lnTo>
                  <a:lnTo>
                    <a:pt x="412519" y="1625599"/>
                  </a:lnTo>
                  <a:lnTo>
                    <a:pt x="400868" y="1663699"/>
                  </a:lnTo>
                  <a:lnTo>
                    <a:pt x="390372" y="1714499"/>
                  </a:lnTo>
                  <a:lnTo>
                    <a:pt x="381049" y="1752599"/>
                  </a:lnTo>
                  <a:lnTo>
                    <a:pt x="372914" y="1803399"/>
                  </a:lnTo>
                  <a:lnTo>
                    <a:pt x="365985" y="1854199"/>
                  </a:lnTo>
                  <a:lnTo>
                    <a:pt x="360279" y="1892299"/>
                  </a:lnTo>
                  <a:lnTo>
                    <a:pt x="355812" y="1943099"/>
                  </a:lnTo>
                  <a:lnTo>
                    <a:pt x="352600" y="1993899"/>
                  </a:lnTo>
                  <a:lnTo>
                    <a:pt x="350661" y="2031999"/>
                  </a:lnTo>
                  <a:lnTo>
                    <a:pt x="350011" y="2082799"/>
                  </a:lnTo>
                  <a:lnTo>
                    <a:pt x="350825" y="2120899"/>
                  </a:lnTo>
                  <a:lnTo>
                    <a:pt x="353242" y="2146299"/>
                  </a:lnTo>
                  <a:lnTo>
                    <a:pt x="357220" y="2184399"/>
                  </a:lnTo>
                  <a:lnTo>
                    <a:pt x="362720" y="2222499"/>
                  </a:lnTo>
                  <a:lnTo>
                    <a:pt x="369700" y="2247899"/>
                  </a:lnTo>
                  <a:lnTo>
                    <a:pt x="378121" y="2298699"/>
                  </a:lnTo>
                  <a:lnTo>
                    <a:pt x="387941" y="2336799"/>
                  </a:lnTo>
                  <a:lnTo>
                    <a:pt x="399120" y="2374899"/>
                  </a:lnTo>
                  <a:lnTo>
                    <a:pt x="411617" y="2412999"/>
                  </a:lnTo>
                  <a:lnTo>
                    <a:pt x="425393" y="2463799"/>
                  </a:lnTo>
                  <a:lnTo>
                    <a:pt x="440406" y="2501899"/>
                  </a:lnTo>
                  <a:lnTo>
                    <a:pt x="456616" y="2552699"/>
                  </a:lnTo>
                  <a:lnTo>
                    <a:pt x="473983" y="2590799"/>
                  </a:lnTo>
                  <a:lnTo>
                    <a:pt x="492466" y="2641599"/>
                  </a:lnTo>
                  <a:lnTo>
                    <a:pt x="512024" y="2692399"/>
                  </a:lnTo>
                  <a:lnTo>
                    <a:pt x="532617" y="2743199"/>
                  </a:lnTo>
                  <a:lnTo>
                    <a:pt x="554204" y="2793999"/>
                  </a:lnTo>
                  <a:lnTo>
                    <a:pt x="576746" y="2844799"/>
                  </a:lnTo>
                  <a:lnTo>
                    <a:pt x="600201" y="2895599"/>
                  </a:lnTo>
                  <a:lnTo>
                    <a:pt x="624528" y="2946399"/>
                  </a:lnTo>
                  <a:lnTo>
                    <a:pt x="649688" y="2997199"/>
                  </a:lnTo>
                  <a:lnTo>
                    <a:pt x="675640" y="3047999"/>
                  </a:lnTo>
                  <a:lnTo>
                    <a:pt x="702343" y="3098799"/>
                  </a:lnTo>
                  <a:lnTo>
                    <a:pt x="729757" y="3162299"/>
                  </a:lnTo>
                  <a:lnTo>
                    <a:pt x="757841" y="3213099"/>
                  </a:lnTo>
                  <a:lnTo>
                    <a:pt x="786555" y="3263899"/>
                  </a:lnTo>
                  <a:lnTo>
                    <a:pt x="815858" y="3327399"/>
                  </a:lnTo>
                  <a:lnTo>
                    <a:pt x="845710" y="3378199"/>
                  </a:lnTo>
                  <a:lnTo>
                    <a:pt x="876070" y="3428999"/>
                  </a:lnTo>
                  <a:lnTo>
                    <a:pt x="906898" y="3492499"/>
                  </a:lnTo>
                  <a:lnTo>
                    <a:pt x="938153" y="3543299"/>
                  </a:lnTo>
                  <a:lnTo>
                    <a:pt x="969794" y="3594099"/>
                  </a:lnTo>
                  <a:lnTo>
                    <a:pt x="1001782" y="3644899"/>
                  </a:lnTo>
                  <a:lnTo>
                    <a:pt x="1034075" y="3708399"/>
                  </a:lnTo>
                  <a:lnTo>
                    <a:pt x="1066633" y="3759199"/>
                  </a:lnTo>
                  <a:lnTo>
                    <a:pt x="1132383" y="3860799"/>
                  </a:lnTo>
                  <a:lnTo>
                    <a:pt x="1165494" y="3924299"/>
                  </a:lnTo>
                  <a:lnTo>
                    <a:pt x="1364902" y="4229099"/>
                  </a:lnTo>
                  <a:lnTo>
                    <a:pt x="1397883" y="4267199"/>
                  </a:lnTo>
                  <a:lnTo>
                    <a:pt x="1430683" y="4317999"/>
                  </a:lnTo>
                  <a:lnTo>
                    <a:pt x="1463262" y="4368799"/>
                  </a:lnTo>
                  <a:lnTo>
                    <a:pt x="1495579" y="4406899"/>
                  </a:lnTo>
                  <a:lnTo>
                    <a:pt x="1527594" y="4457699"/>
                  </a:lnTo>
                  <a:lnTo>
                    <a:pt x="1559267" y="4495799"/>
                  </a:lnTo>
                  <a:lnTo>
                    <a:pt x="1590556" y="4546599"/>
                  </a:lnTo>
                  <a:lnTo>
                    <a:pt x="1621422" y="4584699"/>
                  </a:lnTo>
                  <a:lnTo>
                    <a:pt x="1651823" y="4622799"/>
                  </a:lnTo>
                  <a:lnTo>
                    <a:pt x="1681719" y="4660899"/>
                  </a:lnTo>
                  <a:lnTo>
                    <a:pt x="1711071" y="4698999"/>
                  </a:lnTo>
                  <a:lnTo>
                    <a:pt x="1739836" y="4737099"/>
                  </a:lnTo>
                  <a:lnTo>
                    <a:pt x="1767975" y="4762499"/>
                  </a:lnTo>
                  <a:lnTo>
                    <a:pt x="1795448" y="4800599"/>
                  </a:lnTo>
                  <a:lnTo>
                    <a:pt x="1822212" y="4825999"/>
                  </a:lnTo>
                  <a:lnTo>
                    <a:pt x="1848230" y="4851399"/>
                  </a:lnTo>
                  <a:lnTo>
                    <a:pt x="1873458" y="4876799"/>
                  </a:lnTo>
                  <a:lnTo>
                    <a:pt x="1897858" y="4902199"/>
                  </a:lnTo>
                  <a:lnTo>
                    <a:pt x="1921388" y="4927599"/>
                  </a:lnTo>
                  <a:lnTo>
                    <a:pt x="1944009" y="4952999"/>
                  </a:lnTo>
                  <a:lnTo>
                    <a:pt x="1965679" y="4965699"/>
                  </a:lnTo>
                  <a:lnTo>
                    <a:pt x="1986358" y="4991099"/>
                  </a:lnTo>
                  <a:lnTo>
                    <a:pt x="2006005" y="5003799"/>
                  </a:lnTo>
                  <a:lnTo>
                    <a:pt x="2024581" y="5016499"/>
                  </a:lnTo>
                  <a:lnTo>
                    <a:pt x="2042044" y="5029199"/>
                  </a:lnTo>
                  <a:lnTo>
                    <a:pt x="2058354" y="5041899"/>
                  </a:lnTo>
                  <a:lnTo>
                    <a:pt x="2658851" y="5041899"/>
                  </a:lnTo>
                  <a:lnTo>
                    <a:pt x="2648870" y="5054599"/>
                  </a:lnTo>
                  <a:lnTo>
                    <a:pt x="2618206" y="5092699"/>
                  </a:lnTo>
                  <a:lnTo>
                    <a:pt x="2588000" y="5130799"/>
                  </a:lnTo>
                  <a:lnTo>
                    <a:pt x="2558283" y="5168899"/>
                  </a:lnTo>
                  <a:lnTo>
                    <a:pt x="2529084" y="5194299"/>
                  </a:lnTo>
                  <a:lnTo>
                    <a:pt x="2500433" y="5232399"/>
                  </a:lnTo>
                  <a:lnTo>
                    <a:pt x="2472360" y="5270499"/>
                  </a:lnTo>
                  <a:lnTo>
                    <a:pt x="2444895" y="5295899"/>
                  </a:lnTo>
                  <a:lnTo>
                    <a:pt x="2418068" y="5321299"/>
                  </a:lnTo>
                  <a:lnTo>
                    <a:pt x="2391908" y="5359399"/>
                  </a:lnTo>
                  <a:lnTo>
                    <a:pt x="2366446" y="5384799"/>
                  </a:lnTo>
                  <a:lnTo>
                    <a:pt x="2341711" y="5410199"/>
                  </a:lnTo>
                  <a:lnTo>
                    <a:pt x="2317734" y="5422899"/>
                  </a:lnTo>
                  <a:lnTo>
                    <a:pt x="2294544" y="5448299"/>
                  </a:lnTo>
                  <a:lnTo>
                    <a:pt x="2272171" y="5473699"/>
                  </a:lnTo>
                  <a:lnTo>
                    <a:pt x="2250645" y="5486399"/>
                  </a:lnTo>
                  <a:lnTo>
                    <a:pt x="2229996" y="5499099"/>
                  </a:lnTo>
                  <a:lnTo>
                    <a:pt x="2210254" y="5524499"/>
                  </a:lnTo>
                  <a:lnTo>
                    <a:pt x="2191448" y="5537199"/>
                  </a:lnTo>
                  <a:lnTo>
                    <a:pt x="2173609" y="5549899"/>
                  </a:lnTo>
                  <a:close/>
                </a:path>
                <a:path w="2668904" h="5575300">
                  <a:moveTo>
                    <a:pt x="2668833" y="431799"/>
                  </a:moveTo>
                  <a:lnTo>
                    <a:pt x="2653093" y="431799"/>
                  </a:lnTo>
                  <a:lnTo>
                    <a:pt x="2429808" y="368299"/>
                  </a:lnTo>
                  <a:lnTo>
                    <a:pt x="2383819" y="368299"/>
                  </a:lnTo>
                  <a:lnTo>
                    <a:pt x="2337424" y="355599"/>
                  </a:lnTo>
                  <a:lnTo>
                    <a:pt x="2290642" y="355599"/>
                  </a:lnTo>
                  <a:lnTo>
                    <a:pt x="2243487" y="342899"/>
                  </a:lnTo>
                  <a:lnTo>
                    <a:pt x="2668833" y="342899"/>
                  </a:lnTo>
                  <a:lnTo>
                    <a:pt x="2668833" y="431799"/>
                  </a:lnTo>
                  <a:close/>
                </a:path>
                <a:path w="2668904" h="5575300">
                  <a:moveTo>
                    <a:pt x="2241872" y="2946399"/>
                  </a:moveTo>
                  <a:lnTo>
                    <a:pt x="1958043" y="2946399"/>
                  </a:lnTo>
                  <a:lnTo>
                    <a:pt x="1823413" y="2908299"/>
                  </a:lnTo>
                  <a:lnTo>
                    <a:pt x="1738598" y="2882899"/>
                  </a:lnTo>
                  <a:lnTo>
                    <a:pt x="1697872" y="2857499"/>
                  </a:lnTo>
                  <a:lnTo>
                    <a:pt x="1658356" y="2832099"/>
                  </a:lnTo>
                  <a:lnTo>
                    <a:pt x="1620117" y="2819399"/>
                  </a:lnTo>
                  <a:lnTo>
                    <a:pt x="1583222" y="2781299"/>
                  </a:lnTo>
                  <a:lnTo>
                    <a:pt x="1547737" y="2755899"/>
                  </a:lnTo>
                  <a:lnTo>
                    <a:pt x="1513730" y="2730499"/>
                  </a:lnTo>
                  <a:lnTo>
                    <a:pt x="1481266" y="2705099"/>
                  </a:lnTo>
                  <a:lnTo>
                    <a:pt x="1450413" y="2666999"/>
                  </a:lnTo>
                  <a:lnTo>
                    <a:pt x="1421237" y="2628899"/>
                  </a:lnTo>
                  <a:lnTo>
                    <a:pt x="1393806" y="2603499"/>
                  </a:lnTo>
                  <a:lnTo>
                    <a:pt x="1368185" y="2565399"/>
                  </a:lnTo>
                  <a:lnTo>
                    <a:pt x="1344442" y="2527299"/>
                  </a:lnTo>
                  <a:lnTo>
                    <a:pt x="1322643" y="2489199"/>
                  </a:lnTo>
                  <a:lnTo>
                    <a:pt x="1302856" y="2438399"/>
                  </a:lnTo>
                  <a:lnTo>
                    <a:pt x="1285147" y="2400299"/>
                  </a:lnTo>
                  <a:lnTo>
                    <a:pt x="1269582" y="2362199"/>
                  </a:lnTo>
                  <a:lnTo>
                    <a:pt x="1256229" y="2311399"/>
                  </a:lnTo>
                  <a:lnTo>
                    <a:pt x="1245154" y="2273299"/>
                  </a:lnTo>
                  <a:lnTo>
                    <a:pt x="1236423" y="2222499"/>
                  </a:lnTo>
                  <a:lnTo>
                    <a:pt x="1230105" y="2184399"/>
                  </a:lnTo>
                  <a:lnTo>
                    <a:pt x="1226265" y="2133599"/>
                  </a:lnTo>
                  <a:lnTo>
                    <a:pt x="1224970" y="2082799"/>
                  </a:lnTo>
                  <a:lnTo>
                    <a:pt x="1226265" y="2031999"/>
                  </a:lnTo>
                  <a:lnTo>
                    <a:pt x="1230105" y="1993899"/>
                  </a:lnTo>
                  <a:lnTo>
                    <a:pt x="1236423" y="1943099"/>
                  </a:lnTo>
                  <a:lnTo>
                    <a:pt x="1245154" y="1892299"/>
                  </a:lnTo>
                  <a:lnTo>
                    <a:pt x="1256229" y="1854199"/>
                  </a:lnTo>
                  <a:lnTo>
                    <a:pt x="1269582" y="1803399"/>
                  </a:lnTo>
                  <a:lnTo>
                    <a:pt x="1285147" y="1765299"/>
                  </a:lnTo>
                  <a:lnTo>
                    <a:pt x="1302856" y="1727199"/>
                  </a:lnTo>
                  <a:lnTo>
                    <a:pt x="1322643" y="1689099"/>
                  </a:lnTo>
                  <a:lnTo>
                    <a:pt x="1344442" y="1650999"/>
                  </a:lnTo>
                  <a:lnTo>
                    <a:pt x="1368185" y="1612899"/>
                  </a:lnTo>
                  <a:lnTo>
                    <a:pt x="1393806" y="1574799"/>
                  </a:lnTo>
                  <a:lnTo>
                    <a:pt x="1421237" y="1536699"/>
                  </a:lnTo>
                  <a:lnTo>
                    <a:pt x="1450413" y="1498599"/>
                  </a:lnTo>
                  <a:lnTo>
                    <a:pt x="1481266" y="1473199"/>
                  </a:lnTo>
                  <a:lnTo>
                    <a:pt x="1513730" y="1435099"/>
                  </a:lnTo>
                  <a:lnTo>
                    <a:pt x="1547737" y="1409699"/>
                  </a:lnTo>
                  <a:lnTo>
                    <a:pt x="1583222" y="1384299"/>
                  </a:lnTo>
                  <a:lnTo>
                    <a:pt x="1620117" y="1358899"/>
                  </a:lnTo>
                  <a:lnTo>
                    <a:pt x="1658356" y="1333499"/>
                  </a:lnTo>
                  <a:lnTo>
                    <a:pt x="1697872" y="1308099"/>
                  </a:lnTo>
                  <a:lnTo>
                    <a:pt x="1738598" y="1295399"/>
                  </a:lnTo>
                  <a:lnTo>
                    <a:pt x="1780467" y="1269999"/>
                  </a:lnTo>
                  <a:lnTo>
                    <a:pt x="1823413" y="1257299"/>
                  </a:lnTo>
                  <a:lnTo>
                    <a:pt x="1958043" y="1219199"/>
                  </a:lnTo>
                  <a:lnTo>
                    <a:pt x="2241872" y="1219199"/>
                  </a:lnTo>
                  <a:lnTo>
                    <a:pt x="2376499" y="1257299"/>
                  </a:lnTo>
                  <a:lnTo>
                    <a:pt x="2419444" y="1269999"/>
                  </a:lnTo>
                  <a:lnTo>
                    <a:pt x="2461313" y="1295399"/>
                  </a:lnTo>
                  <a:lnTo>
                    <a:pt x="2502038" y="1308099"/>
                  </a:lnTo>
                  <a:lnTo>
                    <a:pt x="2541553" y="1333499"/>
                  </a:lnTo>
                  <a:lnTo>
                    <a:pt x="2579791" y="1358899"/>
                  </a:lnTo>
                  <a:lnTo>
                    <a:pt x="2616686" y="1384299"/>
                  </a:lnTo>
                  <a:lnTo>
                    <a:pt x="2652170" y="1409699"/>
                  </a:lnTo>
                  <a:lnTo>
                    <a:pt x="2668833" y="1422399"/>
                  </a:lnTo>
                  <a:lnTo>
                    <a:pt x="2668833" y="1562099"/>
                  </a:lnTo>
                  <a:lnTo>
                    <a:pt x="2052179" y="1562099"/>
                  </a:lnTo>
                  <a:lnTo>
                    <a:pt x="2005600" y="1574799"/>
                  </a:lnTo>
                  <a:lnTo>
                    <a:pt x="1960406" y="1574799"/>
                  </a:lnTo>
                  <a:lnTo>
                    <a:pt x="1916785" y="1600199"/>
                  </a:lnTo>
                  <a:lnTo>
                    <a:pt x="1874921" y="1612899"/>
                  </a:lnTo>
                  <a:lnTo>
                    <a:pt x="1834999" y="1638299"/>
                  </a:lnTo>
                  <a:lnTo>
                    <a:pt x="1797205" y="1663699"/>
                  </a:lnTo>
                  <a:lnTo>
                    <a:pt x="1761726" y="1689099"/>
                  </a:lnTo>
                  <a:lnTo>
                    <a:pt x="1728745" y="1714499"/>
                  </a:lnTo>
                  <a:lnTo>
                    <a:pt x="1698448" y="1752599"/>
                  </a:lnTo>
                  <a:lnTo>
                    <a:pt x="1671021" y="1777999"/>
                  </a:lnTo>
                  <a:lnTo>
                    <a:pt x="1646650" y="1816099"/>
                  </a:lnTo>
                  <a:lnTo>
                    <a:pt x="1625519" y="1854199"/>
                  </a:lnTo>
                  <a:lnTo>
                    <a:pt x="1607814" y="1904999"/>
                  </a:lnTo>
                  <a:lnTo>
                    <a:pt x="1593721" y="1943099"/>
                  </a:lnTo>
                  <a:lnTo>
                    <a:pt x="1583425" y="1993899"/>
                  </a:lnTo>
                  <a:lnTo>
                    <a:pt x="1577112" y="2031999"/>
                  </a:lnTo>
                  <a:lnTo>
                    <a:pt x="1574966" y="2082799"/>
                  </a:lnTo>
                  <a:lnTo>
                    <a:pt x="1577112" y="2133599"/>
                  </a:lnTo>
                  <a:lnTo>
                    <a:pt x="1583425" y="2184399"/>
                  </a:lnTo>
                  <a:lnTo>
                    <a:pt x="1593721" y="2222499"/>
                  </a:lnTo>
                  <a:lnTo>
                    <a:pt x="1607814" y="2260599"/>
                  </a:lnTo>
                  <a:lnTo>
                    <a:pt x="1625519" y="2311399"/>
                  </a:lnTo>
                  <a:lnTo>
                    <a:pt x="1646650" y="2349499"/>
                  </a:lnTo>
                  <a:lnTo>
                    <a:pt x="1671021" y="2387599"/>
                  </a:lnTo>
                  <a:lnTo>
                    <a:pt x="1698448" y="2425699"/>
                  </a:lnTo>
                  <a:lnTo>
                    <a:pt x="1728745" y="2451099"/>
                  </a:lnTo>
                  <a:lnTo>
                    <a:pt x="1761726" y="2489199"/>
                  </a:lnTo>
                  <a:lnTo>
                    <a:pt x="1797205" y="2514599"/>
                  </a:lnTo>
                  <a:lnTo>
                    <a:pt x="1834999" y="2539999"/>
                  </a:lnTo>
                  <a:lnTo>
                    <a:pt x="1874921" y="2552699"/>
                  </a:lnTo>
                  <a:lnTo>
                    <a:pt x="1916785" y="2578099"/>
                  </a:lnTo>
                  <a:lnTo>
                    <a:pt x="1960406" y="2590799"/>
                  </a:lnTo>
                  <a:lnTo>
                    <a:pt x="2005600" y="2603499"/>
                  </a:lnTo>
                  <a:lnTo>
                    <a:pt x="2668833" y="2603499"/>
                  </a:lnTo>
                  <a:lnTo>
                    <a:pt x="2668833" y="2743199"/>
                  </a:lnTo>
                  <a:lnTo>
                    <a:pt x="2652170" y="2755899"/>
                  </a:lnTo>
                  <a:lnTo>
                    <a:pt x="2616686" y="2781299"/>
                  </a:lnTo>
                  <a:lnTo>
                    <a:pt x="2579791" y="2819399"/>
                  </a:lnTo>
                  <a:lnTo>
                    <a:pt x="2541553" y="2832099"/>
                  </a:lnTo>
                  <a:lnTo>
                    <a:pt x="2502038" y="2857499"/>
                  </a:lnTo>
                  <a:lnTo>
                    <a:pt x="2461313" y="2882899"/>
                  </a:lnTo>
                  <a:lnTo>
                    <a:pt x="2376499" y="2908299"/>
                  </a:lnTo>
                  <a:lnTo>
                    <a:pt x="2241872" y="2946399"/>
                  </a:lnTo>
                  <a:close/>
                </a:path>
                <a:path w="2668904" h="5575300">
                  <a:moveTo>
                    <a:pt x="2668833" y="2603499"/>
                  </a:moveTo>
                  <a:lnTo>
                    <a:pt x="2194321" y="2603499"/>
                  </a:lnTo>
                  <a:lnTo>
                    <a:pt x="2239514" y="2590799"/>
                  </a:lnTo>
                  <a:lnTo>
                    <a:pt x="2283137" y="2578099"/>
                  </a:lnTo>
                  <a:lnTo>
                    <a:pt x="2325002" y="2552699"/>
                  </a:lnTo>
                  <a:lnTo>
                    <a:pt x="2364925" y="2539999"/>
                  </a:lnTo>
                  <a:lnTo>
                    <a:pt x="2402719" y="2514599"/>
                  </a:lnTo>
                  <a:lnTo>
                    <a:pt x="2438200" y="2489199"/>
                  </a:lnTo>
                  <a:lnTo>
                    <a:pt x="2471183" y="2451099"/>
                  </a:lnTo>
                  <a:lnTo>
                    <a:pt x="2501480" y="2425699"/>
                  </a:lnTo>
                  <a:lnTo>
                    <a:pt x="2528908" y="2387599"/>
                  </a:lnTo>
                  <a:lnTo>
                    <a:pt x="2553281" y="2349499"/>
                  </a:lnTo>
                  <a:lnTo>
                    <a:pt x="2574413" y="2311399"/>
                  </a:lnTo>
                  <a:lnTo>
                    <a:pt x="2592118" y="2260599"/>
                  </a:lnTo>
                  <a:lnTo>
                    <a:pt x="2606212" y="2222499"/>
                  </a:lnTo>
                  <a:lnTo>
                    <a:pt x="2616509" y="2184399"/>
                  </a:lnTo>
                  <a:lnTo>
                    <a:pt x="2622823" y="2133599"/>
                  </a:lnTo>
                  <a:lnTo>
                    <a:pt x="2624969" y="2082799"/>
                  </a:lnTo>
                  <a:lnTo>
                    <a:pt x="2622823" y="2031999"/>
                  </a:lnTo>
                  <a:lnTo>
                    <a:pt x="2616509" y="1993899"/>
                  </a:lnTo>
                  <a:lnTo>
                    <a:pt x="2606212" y="1943099"/>
                  </a:lnTo>
                  <a:lnTo>
                    <a:pt x="2592118" y="1904999"/>
                  </a:lnTo>
                  <a:lnTo>
                    <a:pt x="2574413" y="1854199"/>
                  </a:lnTo>
                  <a:lnTo>
                    <a:pt x="2553281" y="1816099"/>
                  </a:lnTo>
                  <a:lnTo>
                    <a:pt x="2528908" y="1777999"/>
                  </a:lnTo>
                  <a:lnTo>
                    <a:pt x="2501480" y="1752599"/>
                  </a:lnTo>
                  <a:lnTo>
                    <a:pt x="2471183" y="1714499"/>
                  </a:lnTo>
                  <a:lnTo>
                    <a:pt x="2438200" y="1689099"/>
                  </a:lnTo>
                  <a:lnTo>
                    <a:pt x="2402719" y="1663699"/>
                  </a:lnTo>
                  <a:lnTo>
                    <a:pt x="2364925" y="1638299"/>
                  </a:lnTo>
                  <a:lnTo>
                    <a:pt x="2325002" y="1612899"/>
                  </a:lnTo>
                  <a:lnTo>
                    <a:pt x="2283137" y="1600199"/>
                  </a:lnTo>
                  <a:lnTo>
                    <a:pt x="2239514" y="1574799"/>
                  </a:lnTo>
                  <a:lnTo>
                    <a:pt x="2194321" y="1574799"/>
                  </a:lnTo>
                  <a:lnTo>
                    <a:pt x="2147740" y="1562099"/>
                  </a:lnTo>
                  <a:lnTo>
                    <a:pt x="2668833" y="1562099"/>
                  </a:lnTo>
                  <a:lnTo>
                    <a:pt x="2668833" y="2603499"/>
                  </a:lnTo>
                  <a:close/>
                </a:path>
                <a:path w="2668904" h="5575300">
                  <a:moveTo>
                    <a:pt x="2147962" y="2959099"/>
                  </a:moveTo>
                  <a:lnTo>
                    <a:pt x="2051956" y="2959099"/>
                  </a:lnTo>
                  <a:lnTo>
                    <a:pt x="2004628" y="2946399"/>
                  </a:lnTo>
                  <a:lnTo>
                    <a:pt x="2195289" y="2946399"/>
                  </a:lnTo>
                  <a:lnTo>
                    <a:pt x="2147962" y="2959099"/>
                  </a:lnTo>
                  <a:close/>
                </a:path>
                <a:path w="2668904" h="5575300">
                  <a:moveTo>
                    <a:pt x="2658851" y="5041899"/>
                  </a:moveTo>
                  <a:lnTo>
                    <a:pt x="2141051" y="5041899"/>
                  </a:lnTo>
                  <a:lnTo>
                    <a:pt x="2157209" y="5029199"/>
                  </a:lnTo>
                  <a:lnTo>
                    <a:pt x="2174529" y="5016499"/>
                  </a:lnTo>
                  <a:lnTo>
                    <a:pt x="2192971" y="5003799"/>
                  </a:lnTo>
                  <a:lnTo>
                    <a:pt x="2212493" y="4991099"/>
                  </a:lnTo>
                  <a:lnTo>
                    <a:pt x="2233057" y="4965699"/>
                  </a:lnTo>
                  <a:lnTo>
                    <a:pt x="2254619" y="4952999"/>
                  </a:lnTo>
                  <a:lnTo>
                    <a:pt x="2277141" y="4927599"/>
                  </a:lnTo>
                  <a:lnTo>
                    <a:pt x="2300581" y="4902199"/>
                  </a:lnTo>
                  <a:lnTo>
                    <a:pt x="2324898" y="4876799"/>
                  </a:lnTo>
                  <a:lnTo>
                    <a:pt x="2350051" y="4851399"/>
                  </a:lnTo>
                  <a:lnTo>
                    <a:pt x="2376001" y="4825999"/>
                  </a:lnTo>
                  <a:lnTo>
                    <a:pt x="2402705" y="4800599"/>
                  </a:lnTo>
                  <a:lnTo>
                    <a:pt x="2430124" y="4762499"/>
                  </a:lnTo>
                  <a:lnTo>
                    <a:pt x="2458217" y="4724399"/>
                  </a:lnTo>
                  <a:lnTo>
                    <a:pt x="2486943" y="4698999"/>
                  </a:lnTo>
                  <a:lnTo>
                    <a:pt x="2516261" y="4660899"/>
                  </a:lnTo>
                  <a:lnTo>
                    <a:pt x="2546131" y="4622799"/>
                  </a:lnTo>
                  <a:lnTo>
                    <a:pt x="2576511" y="4584699"/>
                  </a:lnTo>
                  <a:lnTo>
                    <a:pt x="2607361" y="4533899"/>
                  </a:lnTo>
                  <a:lnTo>
                    <a:pt x="2638641" y="4495799"/>
                  </a:lnTo>
                  <a:lnTo>
                    <a:pt x="2668833" y="4457699"/>
                  </a:lnTo>
                  <a:lnTo>
                    <a:pt x="2668833" y="5029199"/>
                  </a:lnTo>
                  <a:lnTo>
                    <a:pt x="2658851" y="5041899"/>
                  </a:lnTo>
                  <a:close/>
                </a:path>
                <a:path w="2668904" h="5575300">
                  <a:moveTo>
                    <a:pt x="2140951" y="5562599"/>
                  </a:moveTo>
                  <a:lnTo>
                    <a:pt x="2058441" y="5562599"/>
                  </a:lnTo>
                  <a:lnTo>
                    <a:pt x="2042466" y="5549899"/>
                  </a:lnTo>
                  <a:lnTo>
                    <a:pt x="2156767" y="5549899"/>
                  </a:lnTo>
                  <a:lnTo>
                    <a:pt x="2140951" y="5562599"/>
                  </a:lnTo>
                  <a:close/>
                </a:path>
                <a:path w="2668904" h="5575300">
                  <a:moveTo>
                    <a:pt x="2099960" y="5575299"/>
                  </a:moveTo>
                  <a:lnTo>
                    <a:pt x="2087218" y="5562599"/>
                  </a:lnTo>
                  <a:lnTo>
                    <a:pt x="2112517" y="5562599"/>
                  </a:lnTo>
                  <a:lnTo>
                    <a:pt x="2099960" y="557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9085" y="4840106"/>
            <a:ext cx="6172365" cy="2344873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rtl="0"/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GLOB</a:t>
            </a:r>
            <a:r>
              <a:rPr sz="24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MED</a:t>
            </a:r>
            <a:r>
              <a:rPr sz="24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n-US"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LUTIONS</a:t>
            </a:r>
            <a:r>
              <a:rPr lang="en-US"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Co.</a:t>
            </a:r>
            <a:br>
              <a:rPr lang="en-US" sz="215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br>
              <a:rPr lang="en-US" sz="215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en-US" sz="2400" dirty="0">
                <a:solidFill>
                  <a:schemeClr val="bg1"/>
                </a:solidFill>
              </a:rPr>
              <a:t>Kuwait - Salmiya - Salem Al-Mubarak St.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Symphony Mall  Office tower - Floor 3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Office 1 Tel.&amp;</a:t>
            </a:r>
            <a:r>
              <a:rPr lang="ar-SA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Fax (+965) 22280934</a:t>
            </a:r>
            <a:br>
              <a:rPr lang="en-US" sz="2400" dirty="0"/>
            </a:b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934" y="3065717"/>
            <a:ext cx="820866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000" spc="-470" dirty="0">
                <a:solidFill>
                  <a:srgbClr val="FFF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        We are  always happy to hear form you</a:t>
            </a:r>
            <a:endParaRPr sz="4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A35470-6B45-884A-8392-F4E54F2D7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33026"/>
            <a:ext cx="93726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1491B-570A-5B44-B4C8-85A317B4C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-613492"/>
            <a:ext cx="4876800" cy="48768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99BD2A-9274-E849-8D6C-E19D51B41FEB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AED24-4BD8-0B48-90DA-2F474DE38C13}"/>
              </a:ext>
            </a:extLst>
          </p:cNvPr>
          <p:cNvSpPr txBox="1"/>
          <p:nvPr/>
        </p:nvSpPr>
        <p:spPr>
          <a:xfrm>
            <a:off x="1898650" y="2759075"/>
            <a:ext cx="1569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Key Points Introduction: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Established in January 2021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Company located in Kuwait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Active in medical field at both private &amp; government sectors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Number of staff is 12 employs for Service, Sales, admin &amp; management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Specialized in several medical area, Digital Radiology, X-Ray dental &amp; medical imaging, neuro surgery and dental products.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2DC699-4AF3-DC44-96CD-3964005113E4}"/>
              </a:ext>
            </a:extLst>
          </p:cNvPr>
          <p:cNvSpPr/>
          <p:nvPr/>
        </p:nvSpPr>
        <p:spPr>
          <a:xfrm>
            <a:off x="527050" y="396875"/>
            <a:ext cx="19126200" cy="906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5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D90528-42D9-6A8F-1A2E-9E5405F9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12B5F6-C868-CC76-7271-E0C80A3555D2}"/>
              </a:ext>
            </a:extLst>
          </p:cNvPr>
          <p:cNvSpPr/>
          <p:nvPr/>
        </p:nvSpPr>
        <p:spPr>
          <a:xfrm>
            <a:off x="1281889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5"/>
                </a:lnTo>
                <a:lnTo>
                  <a:pt x="54184" y="96991"/>
                </a:lnTo>
                <a:lnTo>
                  <a:pt x="32078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883821F-ECB9-2904-06B1-D0814CB6E6CC}"/>
              </a:ext>
            </a:extLst>
          </p:cNvPr>
          <p:cNvSpPr/>
          <p:nvPr/>
        </p:nvSpPr>
        <p:spPr>
          <a:xfrm>
            <a:off x="1307300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405C34AF-260B-907A-F660-4CD3FBAAD6E9}"/>
              </a:ext>
            </a:extLst>
          </p:cNvPr>
          <p:cNvGrpSpPr/>
          <p:nvPr/>
        </p:nvGrpSpPr>
        <p:grpSpPr>
          <a:xfrm>
            <a:off x="598493" y="713978"/>
            <a:ext cx="1083945" cy="517525"/>
            <a:chOff x="598493" y="713978"/>
            <a:chExt cx="1083945" cy="517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64322DA-3053-0F0F-F113-CAC7339D6F1E}"/>
                </a:ext>
              </a:extLst>
            </p:cNvPr>
            <p:cNvSpPr/>
            <p:nvPr/>
          </p:nvSpPr>
          <p:spPr>
            <a:xfrm>
              <a:off x="683784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3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3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8"/>
                  </a:lnTo>
                  <a:lnTo>
                    <a:pt x="246473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F23CB6D-0F6A-534D-888B-95E1956B7874}"/>
                </a:ext>
              </a:extLst>
            </p:cNvPr>
            <p:cNvSpPr/>
            <p:nvPr/>
          </p:nvSpPr>
          <p:spPr>
            <a:xfrm>
              <a:off x="635181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5EC459D-A657-4CD3-69DC-D6FD3740B4FB}"/>
                </a:ext>
              </a:extLst>
            </p:cNvPr>
            <p:cNvSpPr/>
            <p:nvPr/>
          </p:nvSpPr>
          <p:spPr>
            <a:xfrm>
              <a:off x="598487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2995DB58-0665-AAA4-605A-095F69F7173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946563"/>
              <a:ext cx="64107" cy="89584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1D71DA2-FBC6-6A00-77D5-111F4BB18443}"/>
              </a:ext>
            </a:extLst>
          </p:cNvPr>
          <p:cNvSpPr/>
          <p:nvPr/>
        </p:nvSpPr>
        <p:spPr>
          <a:xfrm>
            <a:off x="2468687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47FEFC6-1523-1705-0D9C-21FADC635D90}"/>
              </a:ext>
            </a:extLst>
          </p:cNvPr>
          <p:cNvSpPr/>
          <p:nvPr/>
        </p:nvSpPr>
        <p:spPr>
          <a:xfrm>
            <a:off x="2494098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7A3D6AEF-0CD3-FF2C-DCAE-CF5C532E8549}"/>
              </a:ext>
            </a:extLst>
          </p:cNvPr>
          <p:cNvGrpSpPr/>
          <p:nvPr/>
        </p:nvGrpSpPr>
        <p:grpSpPr>
          <a:xfrm>
            <a:off x="1785290" y="1469060"/>
            <a:ext cx="1083945" cy="517525"/>
            <a:chOff x="1785290" y="1469060"/>
            <a:chExt cx="1083945" cy="5175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8B03EA7-8C18-3BFF-EC7F-B178E41CD33E}"/>
                </a:ext>
              </a:extLst>
            </p:cNvPr>
            <p:cNvSpPr/>
            <p:nvPr/>
          </p:nvSpPr>
          <p:spPr>
            <a:xfrm>
              <a:off x="1870582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19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C2185723-3393-680D-588E-3F4FB83A97A5}"/>
                </a:ext>
              </a:extLst>
            </p:cNvPr>
            <p:cNvSpPr/>
            <p:nvPr/>
          </p:nvSpPr>
          <p:spPr>
            <a:xfrm>
              <a:off x="1821977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CA0601B-CAA6-B13B-BB18-1B227A3D1090}"/>
                </a:ext>
              </a:extLst>
            </p:cNvPr>
            <p:cNvSpPr/>
            <p:nvPr/>
          </p:nvSpPr>
          <p:spPr>
            <a:xfrm>
              <a:off x="1785289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D53DE27E-527F-5CE8-6070-03F8BBB9D3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6472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692D0FE-A0EE-AFB8-0088-F6A727702A36}"/>
              </a:ext>
            </a:extLst>
          </p:cNvPr>
          <p:cNvSpPr/>
          <p:nvPr/>
        </p:nvSpPr>
        <p:spPr>
          <a:xfrm>
            <a:off x="4767595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8C7841D-9F21-B6AB-0B8B-C4D0D624340C}"/>
              </a:ext>
            </a:extLst>
          </p:cNvPr>
          <p:cNvSpPr/>
          <p:nvPr/>
        </p:nvSpPr>
        <p:spPr>
          <a:xfrm>
            <a:off x="4793005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78D9FC5F-BBE3-1017-EFBE-6C6950CDE232}"/>
              </a:ext>
            </a:extLst>
          </p:cNvPr>
          <p:cNvGrpSpPr/>
          <p:nvPr/>
        </p:nvGrpSpPr>
        <p:grpSpPr>
          <a:xfrm>
            <a:off x="4084198" y="1469060"/>
            <a:ext cx="1083945" cy="517525"/>
            <a:chOff x="4084198" y="1469060"/>
            <a:chExt cx="1083945" cy="517525"/>
          </a:xfrm>
        </p:grpSpPr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E1F867F9-B7DD-C385-3160-626105936B1D}"/>
                </a:ext>
              </a:extLst>
            </p:cNvPr>
            <p:cNvSpPr/>
            <p:nvPr/>
          </p:nvSpPr>
          <p:spPr>
            <a:xfrm>
              <a:off x="4169489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C8CA0DC-9743-E71A-A0F1-68D9B91FB6C0}"/>
                </a:ext>
              </a:extLst>
            </p:cNvPr>
            <p:cNvSpPr/>
            <p:nvPr/>
          </p:nvSpPr>
          <p:spPr>
            <a:xfrm>
              <a:off x="4120886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4D2F4BF-52DF-43AA-8EAE-3D0CFD25F019}"/>
                </a:ext>
              </a:extLst>
            </p:cNvPr>
            <p:cNvSpPr/>
            <p:nvPr/>
          </p:nvSpPr>
          <p:spPr>
            <a:xfrm>
              <a:off x="4084193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0A8D8C7-B14B-2446-5939-B1CB2DCB11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5378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37" name="object 37">
            <a:extLst>
              <a:ext uri="{FF2B5EF4-FFF2-40B4-BE49-F238E27FC236}">
                <a16:creationId xmlns:a16="http://schemas.microsoft.com/office/drawing/2014/main" id="{3CF8B730-45B2-890F-29A3-E9E40CDD8541}"/>
              </a:ext>
            </a:extLst>
          </p:cNvPr>
          <p:cNvSpPr/>
          <p:nvPr/>
        </p:nvSpPr>
        <p:spPr>
          <a:xfrm>
            <a:off x="3548607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22CB60C3-3E59-5753-00DA-6FE0922BD60B}"/>
              </a:ext>
            </a:extLst>
          </p:cNvPr>
          <p:cNvSpPr/>
          <p:nvPr/>
        </p:nvSpPr>
        <p:spPr>
          <a:xfrm>
            <a:off x="3574017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>
            <a:extLst>
              <a:ext uri="{FF2B5EF4-FFF2-40B4-BE49-F238E27FC236}">
                <a16:creationId xmlns:a16="http://schemas.microsoft.com/office/drawing/2014/main" id="{3E30A682-6C6C-A34B-BDED-621195C8FF1B}"/>
              </a:ext>
            </a:extLst>
          </p:cNvPr>
          <p:cNvGrpSpPr/>
          <p:nvPr/>
        </p:nvGrpSpPr>
        <p:grpSpPr>
          <a:xfrm>
            <a:off x="2865210" y="713978"/>
            <a:ext cx="1083945" cy="517525"/>
            <a:chOff x="2865210" y="713978"/>
            <a:chExt cx="1083945" cy="517525"/>
          </a:xfrm>
        </p:grpSpPr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F56682A2-BDF2-9406-0275-985B2A55125C}"/>
                </a:ext>
              </a:extLst>
            </p:cNvPr>
            <p:cNvSpPr/>
            <p:nvPr/>
          </p:nvSpPr>
          <p:spPr>
            <a:xfrm>
              <a:off x="2950502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637DB5A3-87AA-8451-DBA0-0A69F88C59AA}"/>
                </a:ext>
              </a:extLst>
            </p:cNvPr>
            <p:cNvSpPr/>
            <p:nvPr/>
          </p:nvSpPr>
          <p:spPr>
            <a:xfrm>
              <a:off x="2901898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5A89CED5-4539-406D-CB8F-E456B0F1A07A}"/>
                </a:ext>
              </a:extLst>
            </p:cNvPr>
            <p:cNvSpPr/>
            <p:nvPr/>
          </p:nvSpPr>
          <p:spPr>
            <a:xfrm>
              <a:off x="2865208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40F57FE6-313A-2B87-8EAE-5DFEEA9B779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946563"/>
              <a:ext cx="64107" cy="89584"/>
            </a:xfrm>
            <a:prstGeom prst="rect">
              <a:avLst/>
            </a:prstGeom>
          </p:spPr>
        </p:pic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27EBE507-598C-DC7F-D8FA-1E9B4AA5AA8B}"/>
              </a:ext>
            </a:extLst>
          </p:cNvPr>
          <p:cNvSpPr/>
          <p:nvPr/>
        </p:nvSpPr>
        <p:spPr>
          <a:xfrm>
            <a:off x="1281889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29799739-C189-F5FE-363F-CA5D0795F461}"/>
              </a:ext>
            </a:extLst>
          </p:cNvPr>
          <p:cNvSpPr/>
          <p:nvPr/>
        </p:nvSpPr>
        <p:spPr>
          <a:xfrm>
            <a:off x="1307300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>
            <a:extLst>
              <a:ext uri="{FF2B5EF4-FFF2-40B4-BE49-F238E27FC236}">
                <a16:creationId xmlns:a16="http://schemas.microsoft.com/office/drawing/2014/main" id="{BD7CEAC1-B639-EA5F-AF33-82405DB1A33E}"/>
              </a:ext>
            </a:extLst>
          </p:cNvPr>
          <p:cNvGrpSpPr/>
          <p:nvPr/>
        </p:nvGrpSpPr>
        <p:grpSpPr>
          <a:xfrm>
            <a:off x="598493" y="2224142"/>
            <a:ext cx="1083945" cy="517525"/>
            <a:chOff x="598493" y="2224142"/>
            <a:chExt cx="1083945" cy="517525"/>
          </a:xfrm>
        </p:grpSpPr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20084BE8-3992-1C4B-ABF5-6B31EBA9B709}"/>
                </a:ext>
              </a:extLst>
            </p:cNvPr>
            <p:cNvSpPr/>
            <p:nvPr/>
          </p:nvSpPr>
          <p:spPr>
            <a:xfrm>
              <a:off x="683784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8" y="515004"/>
                  </a:lnTo>
                  <a:lnTo>
                    <a:pt x="212414" y="512854"/>
                  </a:lnTo>
                  <a:lnTo>
                    <a:pt x="228156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4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8" y="11868"/>
                  </a:lnTo>
                  <a:lnTo>
                    <a:pt x="238552" y="8514"/>
                  </a:lnTo>
                  <a:lnTo>
                    <a:pt x="229424" y="5385"/>
                  </a:lnTo>
                  <a:lnTo>
                    <a:pt x="220240" y="3029"/>
                  </a:lnTo>
                  <a:lnTo>
                    <a:pt x="210675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7"/>
                  </a:lnTo>
                  <a:lnTo>
                    <a:pt x="246478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42DC0F64-7352-8DBE-5EB9-531CF5832A32}"/>
                </a:ext>
              </a:extLst>
            </p:cNvPr>
            <p:cNvSpPr/>
            <p:nvPr/>
          </p:nvSpPr>
          <p:spPr>
            <a:xfrm>
              <a:off x="635181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DE2C9C77-80B7-DC13-9991-5F5E1652059E}"/>
                </a:ext>
              </a:extLst>
            </p:cNvPr>
            <p:cNvSpPr/>
            <p:nvPr/>
          </p:nvSpPr>
          <p:spPr>
            <a:xfrm>
              <a:off x="598487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58288BD6-61C0-6E90-EB6F-CF0C0AFDB7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73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65" name="object 65">
            <a:extLst>
              <a:ext uri="{FF2B5EF4-FFF2-40B4-BE49-F238E27FC236}">
                <a16:creationId xmlns:a16="http://schemas.microsoft.com/office/drawing/2014/main" id="{358BD89E-5D30-ACC5-997E-BC1C11F59848}"/>
              </a:ext>
            </a:extLst>
          </p:cNvPr>
          <p:cNvSpPr/>
          <p:nvPr/>
        </p:nvSpPr>
        <p:spPr>
          <a:xfrm>
            <a:off x="2468687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62B672D0-7DDD-1EF9-0B8D-4B3D04038418}"/>
              </a:ext>
            </a:extLst>
          </p:cNvPr>
          <p:cNvSpPr/>
          <p:nvPr/>
        </p:nvSpPr>
        <p:spPr>
          <a:xfrm>
            <a:off x="2494098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>
            <a:extLst>
              <a:ext uri="{FF2B5EF4-FFF2-40B4-BE49-F238E27FC236}">
                <a16:creationId xmlns:a16="http://schemas.microsoft.com/office/drawing/2014/main" id="{037CF0F1-02AC-559F-A6F7-32B2A54CD72D}"/>
              </a:ext>
            </a:extLst>
          </p:cNvPr>
          <p:cNvGrpSpPr/>
          <p:nvPr/>
        </p:nvGrpSpPr>
        <p:grpSpPr>
          <a:xfrm>
            <a:off x="1785290" y="2979230"/>
            <a:ext cx="1083945" cy="517525"/>
            <a:chOff x="1785290" y="2979230"/>
            <a:chExt cx="1083945" cy="517525"/>
          </a:xfrm>
        </p:grpSpPr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7861CD75-40D4-2172-96A4-E6C0EAFA8271}"/>
                </a:ext>
              </a:extLst>
            </p:cNvPr>
            <p:cNvSpPr/>
            <p:nvPr/>
          </p:nvSpPr>
          <p:spPr>
            <a:xfrm>
              <a:off x="1870582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FA0D596F-BE5D-650F-F6C4-7B03F317CF9F}"/>
                </a:ext>
              </a:extLst>
            </p:cNvPr>
            <p:cNvSpPr/>
            <p:nvPr/>
          </p:nvSpPr>
          <p:spPr>
            <a:xfrm>
              <a:off x="1821977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A6AE72F2-D137-A4D9-1360-6622484AEB3D}"/>
                </a:ext>
              </a:extLst>
            </p:cNvPr>
            <p:cNvSpPr/>
            <p:nvPr/>
          </p:nvSpPr>
          <p:spPr>
            <a:xfrm>
              <a:off x="1785289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515615AC-EDA4-21BF-ECE2-79550C63D95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472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72" name="object 72">
            <a:extLst>
              <a:ext uri="{FF2B5EF4-FFF2-40B4-BE49-F238E27FC236}">
                <a16:creationId xmlns:a16="http://schemas.microsoft.com/office/drawing/2014/main" id="{BA737607-EC62-B6EE-6A56-C170DB8035BF}"/>
              </a:ext>
            </a:extLst>
          </p:cNvPr>
          <p:cNvSpPr/>
          <p:nvPr/>
        </p:nvSpPr>
        <p:spPr>
          <a:xfrm>
            <a:off x="4767595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05EDE3DA-F16F-6D3B-D990-F80F9EBC399F}"/>
              </a:ext>
            </a:extLst>
          </p:cNvPr>
          <p:cNvSpPr/>
          <p:nvPr/>
        </p:nvSpPr>
        <p:spPr>
          <a:xfrm>
            <a:off x="4793005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>
            <a:extLst>
              <a:ext uri="{FF2B5EF4-FFF2-40B4-BE49-F238E27FC236}">
                <a16:creationId xmlns:a16="http://schemas.microsoft.com/office/drawing/2014/main" id="{1DF02E3C-07A9-4F17-8B28-F8BE9D616E86}"/>
              </a:ext>
            </a:extLst>
          </p:cNvPr>
          <p:cNvGrpSpPr/>
          <p:nvPr/>
        </p:nvGrpSpPr>
        <p:grpSpPr>
          <a:xfrm>
            <a:off x="4084198" y="2979230"/>
            <a:ext cx="1083945" cy="517525"/>
            <a:chOff x="4084198" y="2979230"/>
            <a:chExt cx="1083945" cy="517525"/>
          </a:xfrm>
        </p:grpSpPr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58327338-BC69-E184-DA81-2C5992F713C0}"/>
                </a:ext>
              </a:extLst>
            </p:cNvPr>
            <p:cNvSpPr/>
            <p:nvPr/>
          </p:nvSpPr>
          <p:spPr>
            <a:xfrm>
              <a:off x="4169489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D4A682DF-E6B2-CD7B-2750-A4348F8BE927}"/>
                </a:ext>
              </a:extLst>
            </p:cNvPr>
            <p:cNvSpPr/>
            <p:nvPr/>
          </p:nvSpPr>
          <p:spPr>
            <a:xfrm>
              <a:off x="4120886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949F81F4-8EFD-0D69-16D4-CCC097F1AF95}"/>
                </a:ext>
              </a:extLst>
            </p:cNvPr>
            <p:cNvSpPr/>
            <p:nvPr/>
          </p:nvSpPr>
          <p:spPr>
            <a:xfrm>
              <a:off x="4084193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>
              <a:extLst>
                <a:ext uri="{FF2B5EF4-FFF2-40B4-BE49-F238E27FC236}">
                  <a16:creationId xmlns:a16="http://schemas.microsoft.com/office/drawing/2014/main" id="{72A38026-A7EC-C9A0-F244-97950373501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5378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93" name="object 93">
            <a:extLst>
              <a:ext uri="{FF2B5EF4-FFF2-40B4-BE49-F238E27FC236}">
                <a16:creationId xmlns:a16="http://schemas.microsoft.com/office/drawing/2014/main" id="{35F0CB63-7FFA-A4D0-DFC1-0BAB2DB641FD}"/>
              </a:ext>
            </a:extLst>
          </p:cNvPr>
          <p:cNvSpPr/>
          <p:nvPr/>
        </p:nvSpPr>
        <p:spPr>
          <a:xfrm>
            <a:off x="3548607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260E52B3-9EF4-CE82-92D4-9A873D9A8B2A}"/>
              </a:ext>
            </a:extLst>
          </p:cNvPr>
          <p:cNvSpPr/>
          <p:nvPr/>
        </p:nvSpPr>
        <p:spPr>
          <a:xfrm>
            <a:off x="3574017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>
            <a:extLst>
              <a:ext uri="{FF2B5EF4-FFF2-40B4-BE49-F238E27FC236}">
                <a16:creationId xmlns:a16="http://schemas.microsoft.com/office/drawing/2014/main" id="{44651914-E7F6-211D-5103-7A9CDF0A4FA5}"/>
              </a:ext>
            </a:extLst>
          </p:cNvPr>
          <p:cNvGrpSpPr/>
          <p:nvPr/>
        </p:nvGrpSpPr>
        <p:grpSpPr>
          <a:xfrm>
            <a:off x="2865210" y="2224142"/>
            <a:ext cx="1083945" cy="517525"/>
            <a:chOff x="2865210" y="2224142"/>
            <a:chExt cx="1083945" cy="517525"/>
          </a:xfrm>
        </p:grpSpPr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FC1045DB-B12E-2349-2D8E-73504B86EB96}"/>
                </a:ext>
              </a:extLst>
            </p:cNvPr>
            <p:cNvSpPr/>
            <p:nvPr/>
          </p:nvSpPr>
          <p:spPr>
            <a:xfrm>
              <a:off x="2950502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2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47" y="8514"/>
                  </a:lnTo>
                  <a:lnTo>
                    <a:pt x="229413" y="5385"/>
                  </a:lnTo>
                  <a:lnTo>
                    <a:pt x="220236" y="3029"/>
                  </a:lnTo>
                  <a:lnTo>
                    <a:pt x="210674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7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81EE6196-1195-337A-8195-80E393E6BDC7}"/>
                </a:ext>
              </a:extLst>
            </p:cNvPr>
            <p:cNvSpPr/>
            <p:nvPr/>
          </p:nvSpPr>
          <p:spPr>
            <a:xfrm>
              <a:off x="2901898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C562AA5D-A948-7E2E-B955-D66B7350E5E8}"/>
                </a:ext>
              </a:extLst>
            </p:cNvPr>
            <p:cNvSpPr/>
            <p:nvPr/>
          </p:nvSpPr>
          <p:spPr>
            <a:xfrm>
              <a:off x="2865208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>
              <a:extLst>
                <a:ext uri="{FF2B5EF4-FFF2-40B4-BE49-F238E27FC236}">
                  <a16:creationId xmlns:a16="http://schemas.microsoft.com/office/drawing/2014/main" id="{A042D96D-1C80-8837-785B-4CAD0A9BF6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391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114" name="object 114">
            <a:extLst>
              <a:ext uri="{FF2B5EF4-FFF2-40B4-BE49-F238E27FC236}">
                <a16:creationId xmlns:a16="http://schemas.microsoft.com/office/drawing/2014/main" id="{E6EE0916-68DC-07BF-3150-9E5263A472E7}"/>
              </a:ext>
            </a:extLst>
          </p:cNvPr>
          <p:cNvSpPr/>
          <p:nvPr/>
        </p:nvSpPr>
        <p:spPr>
          <a:xfrm>
            <a:off x="1281889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99" y="148812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9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5" y="158780"/>
                </a:lnTo>
                <a:lnTo>
                  <a:pt x="150127" y="155842"/>
                </a:lnTo>
                <a:lnTo>
                  <a:pt x="126699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2"/>
                </a:lnTo>
                <a:lnTo>
                  <a:pt x="174385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1913A316-5FF4-732F-EE16-DCDBFFE45465}"/>
              </a:ext>
            </a:extLst>
          </p:cNvPr>
          <p:cNvSpPr/>
          <p:nvPr/>
        </p:nvSpPr>
        <p:spPr>
          <a:xfrm>
            <a:off x="1307300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>
            <a:extLst>
              <a:ext uri="{FF2B5EF4-FFF2-40B4-BE49-F238E27FC236}">
                <a16:creationId xmlns:a16="http://schemas.microsoft.com/office/drawing/2014/main" id="{15344247-581D-50B3-467D-611A669EA62E}"/>
              </a:ext>
            </a:extLst>
          </p:cNvPr>
          <p:cNvGrpSpPr/>
          <p:nvPr/>
        </p:nvGrpSpPr>
        <p:grpSpPr>
          <a:xfrm>
            <a:off x="598493" y="3734312"/>
            <a:ext cx="1083945" cy="517525"/>
            <a:chOff x="598493" y="3734312"/>
            <a:chExt cx="1083945" cy="517525"/>
          </a:xfrm>
        </p:grpSpPr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833AE204-52EA-81A4-C26B-8F5D8753ACC4}"/>
                </a:ext>
              </a:extLst>
            </p:cNvPr>
            <p:cNvSpPr/>
            <p:nvPr/>
          </p:nvSpPr>
          <p:spPr>
            <a:xfrm>
              <a:off x="683784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61"/>
                  </a:lnTo>
                  <a:lnTo>
                    <a:pt x="228156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60" y="343100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0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36"/>
                  </a:lnTo>
                  <a:lnTo>
                    <a:pt x="247964" y="12500"/>
                  </a:lnTo>
                  <a:lnTo>
                    <a:pt x="24647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CB96C669-9859-DAA5-A55F-26C1246A06E4}"/>
                </a:ext>
              </a:extLst>
            </p:cNvPr>
            <p:cNvSpPr/>
            <p:nvPr/>
          </p:nvSpPr>
          <p:spPr>
            <a:xfrm>
              <a:off x="635181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EA645A72-B5DA-5FB6-013B-12B05754A8BA}"/>
                </a:ext>
              </a:extLst>
            </p:cNvPr>
            <p:cNvSpPr/>
            <p:nvPr/>
          </p:nvSpPr>
          <p:spPr>
            <a:xfrm>
              <a:off x="598487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>
              <a:extLst>
                <a:ext uri="{FF2B5EF4-FFF2-40B4-BE49-F238E27FC236}">
                  <a16:creationId xmlns:a16="http://schemas.microsoft.com/office/drawing/2014/main" id="{DB3982AC-C20D-325E-1708-6EC8C30E7B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73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21" name="object 121">
            <a:extLst>
              <a:ext uri="{FF2B5EF4-FFF2-40B4-BE49-F238E27FC236}">
                <a16:creationId xmlns:a16="http://schemas.microsoft.com/office/drawing/2014/main" id="{2CE3B931-63E3-412A-A2D9-2407C1F84F41}"/>
              </a:ext>
            </a:extLst>
          </p:cNvPr>
          <p:cNvSpPr/>
          <p:nvPr/>
        </p:nvSpPr>
        <p:spPr>
          <a:xfrm>
            <a:off x="2468687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2EBB40CF-05DB-DF2B-4E78-59B7D17B54D1}"/>
              </a:ext>
            </a:extLst>
          </p:cNvPr>
          <p:cNvSpPr/>
          <p:nvPr/>
        </p:nvSpPr>
        <p:spPr>
          <a:xfrm>
            <a:off x="2494098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>
            <a:extLst>
              <a:ext uri="{FF2B5EF4-FFF2-40B4-BE49-F238E27FC236}">
                <a16:creationId xmlns:a16="http://schemas.microsoft.com/office/drawing/2014/main" id="{A29A3519-FC65-AFEF-E39F-CA6863862AC9}"/>
              </a:ext>
            </a:extLst>
          </p:cNvPr>
          <p:cNvGrpSpPr/>
          <p:nvPr/>
        </p:nvGrpSpPr>
        <p:grpSpPr>
          <a:xfrm>
            <a:off x="1785290" y="4489400"/>
            <a:ext cx="1083945" cy="516890"/>
            <a:chOff x="1785290" y="4489400"/>
            <a:chExt cx="1083945" cy="516890"/>
          </a:xfrm>
        </p:grpSpPr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ABDAA348-DA3D-A9DF-1E18-8AB62CCD9034}"/>
                </a:ext>
              </a:extLst>
            </p:cNvPr>
            <p:cNvSpPr/>
            <p:nvPr/>
          </p:nvSpPr>
          <p:spPr>
            <a:xfrm>
              <a:off x="1870582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73D6BD5B-7B3E-820B-84FB-DFD01B90983F}"/>
                </a:ext>
              </a:extLst>
            </p:cNvPr>
            <p:cNvSpPr/>
            <p:nvPr/>
          </p:nvSpPr>
          <p:spPr>
            <a:xfrm>
              <a:off x="1821977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0F26A10C-CE8E-E0CF-0376-1494EA276A24}"/>
                </a:ext>
              </a:extLst>
            </p:cNvPr>
            <p:cNvSpPr/>
            <p:nvPr/>
          </p:nvSpPr>
          <p:spPr>
            <a:xfrm>
              <a:off x="1785289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029D8776-6616-7617-E7B8-D728F7AC3A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6472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28" name="object 128">
            <a:extLst>
              <a:ext uri="{FF2B5EF4-FFF2-40B4-BE49-F238E27FC236}">
                <a16:creationId xmlns:a16="http://schemas.microsoft.com/office/drawing/2014/main" id="{553FFCE7-492B-A154-8DE3-18CB3F58139B}"/>
              </a:ext>
            </a:extLst>
          </p:cNvPr>
          <p:cNvSpPr/>
          <p:nvPr/>
        </p:nvSpPr>
        <p:spPr>
          <a:xfrm>
            <a:off x="4767595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>
            <a:extLst>
              <a:ext uri="{FF2B5EF4-FFF2-40B4-BE49-F238E27FC236}">
                <a16:creationId xmlns:a16="http://schemas.microsoft.com/office/drawing/2014/main" id="{880EC82A-5EBA-8679-D2E2-ADB83308613E}"/>
              </a:ext>
            </a:extLst>
          </p:cNvPr>
          <p:cNvSpPr/>
          <p:nvPr/>
        </p:nvSpPr>
        <p:spPr>
          <a:xfrm>
            <a:off x="4793005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>
            <a:extLst>
              <a:ext uri="{FF2B5EF4-FFF2-40B4-BE49-F238E27FC236}">
                <a16:creationId xmlns:a16="http://schemas.microsoft.com/office/drawing/2014/main" id="{0E25B968-61CB-89FA-B0D4-E75354ABCB92}"/>
              </a:ext>
            </a:extLst>
          </p:cNvPr>
          <p:cNvGrpSpPr/>
          <p:nvPr/>
        </p:nvGrpSpPr>
        <p:grpSpPr>
          <a:xfrm>
            <a:off x="4084198" y="4489400"/>
            <a:ext cx="1083945" cy="516890"/>
            <a:chOff x="4084198" y="4489400"/>
            <a:chExt cx="1083945" cy="516890"/>
          </a:xfrm>
        </p:grpSpPr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5B7D49FE-18C6-812A-68EB-51476CE5B3AD}"/>
                </a:ext>
              </a:extLst>
            </p:cNvPr>
            <p:cNvSpPr/>
            <p:nvPr/>
          </p:nvSpPr>
          <p:spPr>
            <a:xfrm>
              <a:off x="4169489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725ECB50-7444-F62A-087E-E1DA96FD5742}"/>
                </a:ext>
              </a:extLst>
            </p:cNvPr>
            <p:cNvSpPr/>
            <p:nvPr/>
          </p:nvSpPr>
          <p:spPr>
            <a:xfrm>
              <a:off x="4120886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FA81F215-7745-22BE-2FCE-81D8E4D9562D}"/>
                </a:ext>
              </a:extLst>
            </p:cNvPr>
            <p:cNvSpPr/>
            <p:nvPr/>
          </p:nvSpPr>
          <p:spPr>
            <a:xfrm>
              <a:off x="4084193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>
              <a:extLst>
                <a:ext uri="{FF2B5EF4-FFF2-40B4-BE49-F238E27FC236}">
                  <a16:creationId xmlns:a16="http://schemas.microsoft.com/office/drawing/2014/main" id="{09A434D8-4F7B-30E7-CA07-9142DC7F3EA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5378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49" name="object 149">
            <a:extLst>
              <a:ext uri="{FF2B5EF4-FFF2-40B4-BE49-F238E27FC236}">
                <a16:creationId xmlns:a16="http://schemas.microsoft.com/office/drawing/2014/main" id="{488823C3-28AF-2CB8-185F-CB3C6D9B29C1}"/>
              </a:ext>
            </a:extLst>
          </p:cNvPr>
          <p:cNvSpPr/>
          <p:nvPr/>
        </p:nvSpPr>
        <p:spPr>
          <a:xfrm>
            <a:off x="3548607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7FC31159-34C3-13C3-E836-1BAFD1B8B987}"/>
              </a:ext>
            </a:extLst>
          </p:cNvPr>
          <p:cNvSpPr/>
          <p:nvPr/>
        </p:nvSpPr>
        <p:spPr>
          <a:xfrm>
            <a:off x="3574017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>
            <a:extLst>
              <a:ext uri="{FF2B5EF4-FFF2-40B4-BE49-F238E27FC236}">
                <a16:creationId xmlns:a16="http://schemas.microsoft.com/office/drawing/2014/main" id="{51516E93-8BD8-DF8D-7E6D-3CC27887FB0D}"/>
              </a:ext>
            </a:extLst>
          </p:cNvPr>
          <p:cNvGrpSpPr/>
          <p:nvPr/>
        </p:nvGrpSpPr>
        <p:grpSpPr>
          <a:xfrm>
            <a:off x="2865210" y="3734312"/>
            <a:ext cx="1083945" cy="517525"/>
            <a:chOff x="2865210" y="3734312"/>
            <a:chExt cx="1083945" cy="517525"/>
          </a:xfrm>
        </p:grpSpPr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9A1DAB00-9F00-EBDD-9F3F-C161918B4DFF}"/>
                </a:ext>
              </a:extLst>
            </p:cNvPr>
            <p:cNvSpPr/>
            <p:nvPr/>
          </p:nvSpPr>
          <p:spPr>
            <a:xfrm>
              <a:off x="2950502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18AB028A-5448-6332-1106-8011FF964315}"/>
                </a:ext>
              </a:extLst>
            </p:cNvPr>
            <p:cNvSpPr/>
            <p:nvPr/>
          </p:nvSpPr>
          <p:spPr>
            <a:xfrm>
              <a:off x="2901898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509770FB-D66D-2F98-BB86-A5900F4152E8}"/>
                </a:ext>
              </a:extLst>
            </p:cNvPr>
            <p:cNvSpPr/>
            <p:nvPr/>
          </p:nvSpPr>
          <p:spPr>
            <a:xfrm>
              <a:off x="2865208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73DC91D5-DCFB-B0BE-6652-769B65242B5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391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70" name="object 170">
            <a:extLst>
              <a:ext uri="{FF2B5EF4-FFF2-40B4-BE49-F238E27FC236}">
                <a16:creationId xmlns:a16="http://schemas.microsoft.com/office/drawing/2014/main" id="{C8EF0060-AADA-E91A-9B51-87241E588BDE}"/>
              </a:ext>
            </a:extLst>
          </p:cNvPr>
          <p:cNvSpPr/>
          <p:nvPr/>
        </p:nvSpPr>
        <p:spPr>
          <a:xfrm>
            <a:off x="1281889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63" y="148812"/>
                </a:lnTo>
                <a:lnTo>
                  <a:pt x="126010" y="148616"/>
                </a:lnTo>
                <a:lnTo>
                  <a:pt x="84925" y="126565"/>
                </a:lnTo>
                <a:lnTo>
                  <a:pt x="54184" y="96988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3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5" y="158785"/>
                </a:lnTo>
                <a:lnTo>
                  <a:pt x="150127" y="155849"/>
                </a:lnTo>
                <a:lnTo>
                  <a:pt x="126663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>
            <a:extLst>
              <a:ext uri="{FF2B5EF4-FFF2-40B4-BE49-F238E27FC236}">
                <a16:creationId xmlns:a16="http://schemas.microsoft.com/office/drawing/2014/main" id="{2F79DF98-ED03-D5F2-A2E7-BB59D586539D}"/>
              </a:ext>
            </a:extLst>
          </p:cNvPr>
          <p:cNvSpPr/>
          <p:nvPr/>
        </p:nvSpPr>
        <p:spPr>
          <a:xfrm>
            <a:off x="1307300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41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" name="object 172">
            <a:extLst>
              <a:ext uri="{FF2B5EF4-FFF2-40B4-BE49-F238E27FC236}">
                <a16:creationId xmlns:a16="http://schemas.microsoft.com/office/drawing/2014/main" id="{2C6644A3-9F31-7CD2-F7B7-9F7FC1AE672A}"/>
              </a:ext>
            </a:extLst>
          </p:cNvPr>
          <p:cNvGrpSpPr/>
          <p:nvPr/>
        </p:nvGrpSpPr>
        <p:grpSpPr>
          <a:xfrm>
            <a:off x="598493" y="5244481"/>
            <a:ext cx="1083945" cy="516890"/>
            <a:chOff x="598493" y="5244481"/>
            <a:chExt cx="1083945" cy="516890"/>
          </a:xfrm>
        </p:grpSpPr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92DD2610-AE1C-561E-D332-E9F78B6AE4C2}"/>
                </a:ext>
              </a:extLst>
            </p:cNvPr>
            <p:cNvSpPr/>
            <p:nvPr/>
          </p:nvSpPr>
          <p:spPr>
            <a:xfrm>
              <a:off x="683784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8" y="515015"/>
                  </a:lnTo>
                  <a:lnTo>
                    <a:pt x="212414" y="512865"/>
                  </a:lnTo>
                  <a:lnTo>
                    <a:pt x="228156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60" y="343100"/>
                  </a:lnTo>
                  <a:lnTo>
                    <a:pt x="63917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4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8" y="11879"/>
                  </a:lnTo>
                  <a:lnTo>
                    <a:pt x="238552" y="8525"/>
                  </a:lnTo>
                  <a:lnTo>
                    <a:pt x="229424" y="5396"/>
                  </a:lnTo>
                  <a:lnTo>
                    <a:pt x="220240" y="3038"/>
                  </a:lnTo>
                  <a:lnTo>
                    <a:pt x="210675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8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6" y="21631"/>
                  </a:lnTo>
                  <a:lnTo>
                    <a:pt x="267113" y="50898"/>
                  </a:lnTo>
                  <a:lnTo>
                    <a:pt x="292913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43"/>
                  </a:lnTo>
                  <a:lnTo>
                    <a:pt x="247964" y="12508"/>
                  </a:lnTo>
                  <a:lnTo>
                    <a:pt x="246478" y="11879"/>
                  </a:lnTo>
                  <a:close/>
                </a:path>
                <a:path w="375919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D84F87F8-CC8A-C496-48E8-509DE9C12AFF}"/>
                </a:ext>
              </a:extLst>
            </p:cNvPr>
            <p:cNvSpPr/>
            <p:nvPr/>
          </p:nvSpPr>
          <p:spPr>
            <a:xfrm>
              <a:off x="635181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63E38BC2-00AE-B534-3659-89A7A94F2DDF}"/>
                </a:ext>
              </a:extLst>
            </p:cNvPr>
            <p:cNvSpPr/>
            <p:nvPr/>
          </p:nvSpPr>
          <p:spPr>
            <a:xfrm>
              <a:off x="598487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>
              <a:extLst>
                <a:ext uri="{FF2B5EF4-FFF2-40B4-BE49-F238E27FC236}">
                  <a16:creationId xmlns:a16="http://schemas.microsoft.com/office/drawing/2014/main" id="{9DFE54CA-AE52-8D15-86D9-D514932FE5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73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177" name="object 177">
            <a:extLst>
              <a:ext uri="{FF2B5EF4-FFF2-40B4-BE49-F238E27FC236}">
                <a16:creationId xmlns:a16="http://schemas.microsoft.com/office/drawing/2014/main" id="{5F8F36C6-DFDD-757F-9BCD-415A98B3E3EC}"/>
              </a:ext>
            </a:extLst>
          </p:cNvPr>
          <p:cNvSpPr/>
          <p:nvPr/>
        </p:nvSpPr>
        <p:spPr>
          <a:xfrm>
            <a:off x="2468687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900D200F-3311-934F-0E49-942D18EDC2E1}"/>
              </a:ext>
            </a:extLst>
          </p:cNvPr>
          <p:cNvSpPr/>
          <p:nvPr/>
        </p:nvSpPr>
        <p:spPr>
          <a:xfrm>
            <a:off x="2494098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79">
            <a:extLst>
              <a:ext uri="{FF2B5EF4-FFF2-40B4-BE49-F238E27FC236}">
                <a16:creationId xmlns:a16="http://schemas.microsoft.com/office/drawing/2014/main" id="{071C22F6-2049-0622-1021-E2A06B4EBC61}"/>
              </a:ext>
            </a:extLst>
          </p:cNvPr>
          <p:cNvGrpSpPr/>
          <p:nvPr/>
        </p:nvGrpSpPr>
        <p:grpSpPr>
          <a:xfrm>
            <a:off x="1785290" y="5999562"/>
            <a:ext cx="1083945" cy="516890"/>
            <a:chOff x="1785290" y="5999562"/>
            <a:chExt cx="1083945" cy="516890"/>
          </a:xfrm>
        </p:grpSpPr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A969680E-EE49-39FE-C4E2-DA63E6D635D6}"/>
                </a:ext>
              </a:extLst>
            </p:cNvPr>
            <p:cNvSpPr/>
            <p:nvPr/>
          </p:nvSpPr>
          <p:spPr>
            <a:xfrm>
              <a:off x="1870582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4CC0D123-208C-6D35-3E91-35FD81019625}"/>
                </a:ext>
              </a:extLst>
            </p:cNvPr>
            <p:cNvSpPr/>
            <p:nvPr/>
          </p:nvSpPr>
          <p:spPr>
            <a:xfrm>
              <a:off x="1821977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5B854F75-7F5D-21BF-ECB4-544BE1143E48}"/>
                </a:ext>
              </a:extLst>
            </p:cNvPr>
            <p:cNvSpPr/>
            <p:nvPr/>
          </p:nvSpPr>
          <p:spPr>
            <a:xfrm>
              <a:off x="1785289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>
              <a:extLst>
                <a:ext uri="{FF2B5EF4-FFF2-40B4-BE49-F238E27FC236}">
                  <a16:creationId xmlns:a16="http://schemas.microsoft.com/office/drawing/2014/main" id="{C5055D39-2CDE-DCE7-143A-F1E66E9FA5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6472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184" name="object 184">
            <a:extLst>
              <a:ext uri="{FF2B5EF4-FFF2-40B4-BE49-F238E27FC236}">
                <a16:creationId xmlns:a16="http://schemas.microsoft.com/office/drawing/2014/main" id="{99D0A797-02AC-F1B4-4135-A4AF3C87CC04}"/>
              </a:ext>
            </a:extLst>
          </p:cNvPr>
          <p:cNvSpPr/>
          <p:nvPr/>
        </p:nvSpPr>
        <p:spPr>
          <a:xfrm>
            <a:off x="4767595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>
            <a:extLst>
              <a:ext uri="{FF2B5EF4-FFF2-40B4-BE49-F238E27FC236}">
                <a16:creationId xmlns:a16="http://schemas.microsoft.com/office/drawing/2014/main" id="{5D2A83EE-4943-B3BD-A3CA-A156599303BE}"/>
              </a:ext>
            </a:extLst>
          </p:cNvPr>
          <p:cNvSpPr/>
          <p:nvPr/>
        </p:nvSpPr>
        <p:spPr>
          <a:xfrm>
            <a:off x="4793005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>
            <a:extLst>
              <a:ext uri="{FF2B5EF4-FFF2-40B4-BE49-F238E27FC236}">
                <a16:creationId xmlns:a16="http://schemas.microsoft.com/office/drawing/2014/main" id="{DF300339-7FE9-3DB5-F13A-1AE510735655}"/>
              </a:ext>
            </a:extLst>
          </p:cNvPr>
          <p:cNvGrpSpPr/>
          <p:nvPr/>
        </p:nvGrpSpPr>
        <p:grpSpPr>
          <a:xfrm>
            <a:off x="4084198" y="5999562"/>
            <a:ext cx="1083945" cy="516890"/>
            <a:chOff x="4084198" y="5999562"/>
            <a:chExt cx="1083945" cy="516890"/>
          </a:xfrm>
        </p:grpSpPr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08F7336E-FAB1-E4F5-D4EA-96E52C8C4FD8}"/>
                </a:ext>
              </a:extLst>
            </p:cNvPr>
            <p:cNvSpPr/>
            <p:nvPr/>
          </p:nvSpPr>
          <p:spPr>
            <a:xfrm>
              <a:off x="4169489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A6FB92CF-87C3-2B16-763C-8D25FF37792D}"/>
                </a:ext>
              </a:extLst>
            </p:cNvPr>
            <p:cNvSpPr/>
            <p:nvPr/>
          </p:nvSpPr>
          <p:spPr>
            <a:xfrm>
              <a:off x="4120886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E070CFF0-047E-A924-C8F2-220785C0BBCB}"/>
                </a:ext>
              </a:extLst>
            </p:cNvPr>
            <p:cNvSpPr/>
            <p:nvPr/>
          </p:nvSpPr>
          <p:spPr>
            <a:xfrm>
              <a:off x="4084193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>
              <a:extLst>
                <a:ext uri="{FF2B5EF4-FFF2-40B4-BE49-F238E27FC236}">
                  <a16:creationId xmlns:a16="http://schemas.microsoft.com/office/drawing/2014/main" id="{FAA1C93E-C68A-3A28-D811-41495050CD4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5378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205" name="object 205">
            <a:extLst>
              <a:ext uri="{FF2B5EF4-FFF2-40B4-BE49-F238E27FC236}">
                <a16:creationId xmlns:a16="http://schemas.microsoft.com/office/drawing/2014/main" id="{FE90F1A4-9BBE-3494-B20C-417F632553FA}"/>
              </a:ext>
            </a:extLst>
          </p:cNvPr>
          <p:cNvSpPr/>
          <p:nvPr/>
        </p:nvSpPr>
        <p:spPr>
          <a:xfrm>
            <a:off x="3548607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52" y="148812"/>
                </a:lnTo>
                <a:lnTo>
                  <a:pt x="125999" y="148616"/>
                </a:lnTo>
                <a:lnTo>
                  <a:pt x="84916" y="126565"/>
                </a:lnTo>
                <a:lnTo>
                  <a:pt x="54178" y="96988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52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52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>
            <a:extLst>
              <a:ext uri="{FF2B5EF4-FFF2-40B4-BE49-F238E27FC236}">
                <a16:creationId xmlns:a16="http://schemas.microsoft.com/office/drawing/2014/main" id="{39021B6C-96BE-9CF2-43E2-458F26DC59E7}"/>
              </a:ext>
            </a:extLst>
          </p:cNvPr>
          <p:cNvSpPr/>
          <p:nvPr/>
        </p:nvSpPr>
        <p:spPr>
          <a:xfrm>
            <a:off x="3574017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>
            <a:extLst>
              <a:ext uri="{FF2B5EF4-FFF2-40B4-BE49-F238E27FC236}">
                <a16:creationId xmlns:a16="http://schemas.microsoft.com/office/drawing/2014/main" id="{E97FD5F0-1544-1E67-ADE6-62CCF7B3C226}"/>
              </a:ext>
            </a:extLst>
          </p:cNvPr>
          <p:cNvGrpSpPr/>
          <p:nvPr/>
        </p:nvGrpSpPr>
        <p:grpSpPr>
          <a:xfrm>
            <a:off x="2865210" y="5244481"/>
            <a:ext cx="1083945" cy="516890"/>
            <a:chOff x="2865210" y="5244481"/>
            <a:chExt cx="1083945" cy="516890"/>
          </a:xfrm>
        </p:grpSpPr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A35191FB-DAC9-BB88-C951-29AF50F503EC}"/>
                </a:ext>
              </a:extLst>
            </p:cNvPr>
            <p:cNvSpPr/>
            <p:nvPr/>
          </p:nvSpPr>
          <p:spPr>
            <a:xfrm>
              <a:off x="2950502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9E3FD591-7288-AEEB-0B79-2C3D9D783C20}"/>
                </a:ext>
              </a:extLst>
            </p:cNvPr>
            <p:cNvSpPr/>
            <p:nvPr/>
          </p:nvSpPr>
          <p:spPr>
            <a:xfrm>
              <a:off x="2901898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EF45E5F6-447E-FB65-22FE-6122754A42C2}"/>
                </a:ext>
              </a:extLst>
            </p:cNvPr>
            <p:cNvSpPr/>
            <p:nvPr/>
          </p:nvSpPr>
          <p:spPr>
            <a:xfrm>
              <a:off x="2865208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>
              <a:extLst>
                <a:ext uri="{FF2B5EF4-FFF2-40B4-BE49-F238E27FC236}">
                  <a16:creationId xmlns:a16="http://schemas.microsoft.com/office/drawing/2014/main" id="{39AF8ED9-D248-2AE1-1D51-B42D97BB14C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391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226" name="object 226">
            <a:extLst>
              <a:ext uri="{FF2B5EF4-FFF2-40B4-BE49-F238E27FC236}">
                <a16:creationId xmlns:a16="http://schemas.microsoft.com/office/drawing/2014/main" id="{52930234-982C-CD86-FF81-748584CB3756}"/>
              </a:ext>
            </a:extLst>
          </p:cNvPr>
          <p:cNvSpPr/>
          <p:nvPr/>
        </p:nvSpPr>
        <p:spPr>
          <a:xfrm>
            <a:off x="1281889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94" y="148811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4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5" y="158778"/>
                </a:lnTo>
                <a:lnTo>
                  <a:pt x="150127" y="155842"/>
                </a:lnTo>
                <a:lnTo>
                  <a:pt x="126694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5" y="156727"/>
                </a:lnTo>
                <a:lnTo>
                  <a:pt x="174385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>
            <a:extLst>
              <a:ext uri="{FF2B5EF4-FFF2-40B4-BE49-F238E27FC236}">
                <a16:creationId xmlns:a16="http://schemas.microsoft.com/office/drawing/2014/main" id="{3F345066-A765-7969-C33D-607DECF63978}"/>
              </a:ext>
            </a:extLst>
          </p:cNvPr>
          <p:cNvSpPr/>
          <p:nvPr/>
        </p:nvSpPr>
        <p:spPr>
          <a:xfrm>
            <a:off x="1307300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>
            <a:extLst>
              <a:ext uri="{FF2B5EF4-FFF2-40B4-BE49-F238E27FC236}">
                <a16:creationId xmlns:a16="http://schemas.microsoft.com/office/drawing/2014/main" id="{A8415C7C-EB9B-3706-F8B7-64775B34838D}"/>
              </a:ext>
            </a:extLst>
          </p:cNvPr>
          <p:cNvGrpSpPr/>
          <p:nvPr/>
        </p:nvGrpSpPr>
        <p:grpSpPr>
          <a:xfrm>
            <a:off x="598493" y="6754645"/>
            <a:ext cx="1083945" cy="517525"/>
            <a:chOff x="598493" y="6754645"/>
            <a:chExt cx="1083945" cy="517525"/>
          </a:xfrm>
        </p:grpSpPr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7CE43E2C-BD0E-EEB3-8A5B-37F217C75E65}"/>
                </a:ext>
              </a:extLst>
            </p:cNvPr>
            <p:cNvSpPr/>
            <p:nvPr/>
          </p:nvSpPr>
          <p:spPr>
            <a:xfrm>
              <a:off x="683784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4" y="11868"/>
                  </a:lnTo>
                  <a:lnTo>
                    <a:pt x="238552" y="8520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4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6"/>
                  </a:lnTo>
                  <a:lnTo>
                    <a:pt x="247964" y="12502"/>
                  </a:lnTo>
                  <a:lnTo>
                    <a:pt x="246464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E62341AC-1703-5C4B-1108-4A1AB5C56AA5}"/>
                </a:ext>
              </a:extLst>
            </p:cNvPr>
            <p:cNvSpPr/>
            <p:nvPr/>
          </p:nvSpPr>
          <p:spPr>
            <a:xfrm>
              <a:off x="635181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35291B0B-914C-BE82-9AC0-68C9EE8369A5}"/>
                </a:ext>
              </a:extLst>
            </p:cNvPr>
            <p:cNvSpPr/>
            <p:nvPr/>
          </p:nvSpPr>
          <p:spPr>
            <a:xfrm>
              <a:off x="598487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>
              <a:extLst>
                <a:ext uri="{FF2B5EF4-FFF2-40B4-BE49-F238E27FC236}">
                  <a16:creationId xmlns:a16="http://schemas.microsoft.com/office/drawing/2014/main" id="{095E9026-9095-9429-8293-DA278091B99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233" name="object 233">
            <a:extLst>
              <a:ext uri="{FF2B5EF4-FFF2-40B4-BE49-F238E27FC236}">
                <a16:creationId xmlns:a16="http://schemas.microsoft.com/office/drawing/2014/main" id="{29B58863-1E2D-7853-8CC2-0767C7A689F4}"/>
              </a:ext>
            </a:extLst>
          </p:cNvPr>
          <p:cNvSpPr/>
          <p:nvPr/>
        </p:nvSpPr>
        <p:spPr>
          <a:xfrm>
            <a:off x="2468687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>
            <a:extLst>
              <a:ext uri="{FF2B5EF4-FFF2-40B4-BE49-F238E27FC236}">
                <a16:creationId xmlns:a16="http://schemas.microsoft.com/office/drawing/2014/main" id="{33B6C02E-5BAF-F1FD-19D1-E6162CE1915F}"/>
              </a:ext>
            </a:extLst>
          </p:cNvPr>
          <p:cNvSpPr/>
          <p:nvPr/>
        </p:nvSpPr>
        <p:spPr>
          <a:xfrm>
            <a:off x="2494098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5" name="object 235">
            <a:extLst>
              <a:ext uri="{FF2B5EF4-FFF2-40B4-BE49-F238E27FC236}">
                <a16:creationId xmlns:a16="http://schemas.microsoft.com/office/drawing/2014/main" id="{1D50D8CC-4AEA-6EC0-3F18-2694032C125A}"/>
              </a:ext>
            </a:extLst>
          </p:cNvPr>
          <p:cNvGrpSpPr/>
          <p:nvPr/>
        </p:nvGrpSpPr>
        <p:grpSpPr>
          <a:xfrm>
            <a:off x="1785290" y="7509737"/>
            <a:ext cx="1083945" cy="516890"/>
            <a:chOff x="1785290" y="7509737"/>
            <a:chExt cx="1083945" cy="516890"/>
          </a:xfrm>
        </p:grpSpPr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727E6CDB-E69A-F63E-70E3-E06A0E276B12}"/>
                </a:ext>
              </a:extLst>
            </p:cNvPr>
            <p:cNvSpPr/>
            <p:nvPr/>
          </p:nvSpPr>
          <p:spPr>
            <a:xfrm>
              <a:off x="1870582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F7424545-2854-E277-140B-E9B6A35FCA5B}"/>
                </a:ext>
              </a:extLst>
            </p:cNvPr>
            <p:cNvSpPr/>
            <p:nvPr/>
          </p:nvSpPr>
          <p:spPr>
            <a:xfrm>
              <a:off x="1821977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56B65637-B335-009A-DFC8-F1CB13DC99E3}"/>
                </a:ext>
              </a:extLst>
            </p:cNvPr>
            <p:cNvSpPr/>
            <p:nvPr/>
          </p:nvSpPr>
          <p:spPr>
            <a:xfrm>
              <a:off x="1785289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>
              <a:extLst>
                <a:ext uri="{FF2B5EF4-FFF2-40B4-BE49-F238E27FC236}">
                  <a16:creationId xmlns:a16="http://schemas.microsoft.com/office/drawing/2014/main" id="{0230CB13-4E79-1FC3-0BA4-D821E310D73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6472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87C92122-2318-0E0A-A416-CB06B9D17F1F}"/>
              </a:ext>
            </a:extLst>
          </p:cNvPr>
          <p:cNvSpPr/>
          <p:nvPr/>
        </p:nvSpPr>
        <p:spPr>
          <a:xfrm>
            <a:off x="4767595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B6C5DBFE-D874-671B-16AF-B3400650172D}"/>
              </a:ext>
            </a:extLst>
          </p:cNvPr>
          <p:cNvSpPr/>
          <p:nvPr/>
        </p:nvSpPr>
        <p:spPr>
          <a:xfrm>
            <a:off x="4793005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2" name="object 242">
            <a:extLst>
              <a:ext uri="{FF2B5EF4-FFF2-40B4-BE49-F238E27FC236}">
                <a16:creationId xmlns:a16="http://schemas.microsoft.com/office/drawing/2014/main" id="{2CC7E9EE-59C0-A63B-FFE2-A46FC0E8CFAA}"/>
              </a:ext>
            </a:extLst>
          </p:cNvPr>
          <p:cNvGrpSpPr/>
          <p:nvPr/>
        </p:nvGrpSpPr>
        <p:grpSpPr>
          <a:xfrm>
            <a:off x="4084198" y="7509737"/>
            <a:ext cx="1083945" cy="516890"/>
            <a:chOff x="4084198" y="7509737"/>
            <a:chExt cx="1083945" cy="516890"/>
          </a:xfrm>
        </p:grpSpPr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DCA6DC65-49EB-6DF6-1293-63650FC05D4F}"/>
                </a:ext>
              </a:extLst>
            </p:cNvPr>
            <p:cNvSpPr/>
            <p:nvPr/>
          </p:nvSpPr>
          <p:spPr>
            <a:xfrm>
              <a:off x="4169489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E96E7DDC-DB1C-5874-286D-24C0BB12083F}"/>
                </a:ext>
              </a:extLst>
            </p:cNvPr>
            <p:cNvSpPr/>
            <p:nvPr/>
          </p:nvSpPr>
          <p:spPr>
            <a:xfrm>
              <a:off x="4120886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57093CB5-240D-7B0E-5904-58FF067B332A}"/>
                </a:ext>
              </a:extLst>
            </p:cNvPr>
            <p:cNvSpPr/>
            <p:nvPr/>
          </p:nvSpPr>
          <p:spPr>
            <a:xfrm>
              <a:off x="4084193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>
              <a:extLst>
                <a:ext uri="{FF2B5EF4-FFF2-40B4-BE49-F238E27FC236}">
                  <a16:creationId xmlns:a16="http://schemas.microsoft.com/office/drawing/2014/main" id="{57B6E56D-FD46-EF0B-8270-978FEEE289B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5378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61" name="object 261">
            <a:extLst>
              <a:ext uri="{FF2B5EF4-FFF2-40B4-BE49-F238E27FC236}">
                <a16:creationId xmlns:a16="http://schemas.microsoft.com/office/drawing/2014/main" id="{55798649-563E-A356-0FA3-B80105F5A9C4}"/>
              </a:ext>
            </a:extLst>
          </p:cNvPr>
          <p:cNvSpPr/>
          <p:nvPr/>
        </p:nvSpPr>
        <p:spPr>
          <a:xfrm>
            <a:off x="3548607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>
            <a:extLst>
              <a:ext uri="{FF2B5EF4-FFF2-40B4-BE49-F238E27FC236}">
                <a16:creationId xmlns:a16="http://schemas.microsoft.com/office/drawing/2014/main" id="{DAA41F33-32B1-D426-51DE-35CBD8B74A1E}"/>
              </a:ext>
            </a:extLst>
          </p:cNvPr>
          <p:cNvSpPr/>
          <p:nvPr/>
        </p:nvSpPr>
        <p:spPr>
          <a:xfrm>
            <a:off x="3574017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" name="object 263">
            <a:extLst>
              <a:ext uri="{FF2B5EF4-FFF2-40B4-BE49-F238E27FC236}">
                <a16:creationId xmlns:a16="http://schemas.microsoft.com/office/drawing/2014/main" id="{D65F4A16-3C27-056C-3119-F60D375BAB9E}"/>
              </a:ext>
            </a:extLst>
          </p:cNvPr>
          <p:cNvGrpSpPr/>
          <p:nvPr/>
        </p:nvGrpSpPr>
        <p:grpSpPr>
          <a:xfrm>
            <a:off x="2865210" y="6754645"/>
            <a:ext cx="1083945" cy="517525"/>
            <a:chOff x="2865210" y="6754645"/>
            <a:chExt cx="1083945" cy="517525"/>
          </a:xfrm>
        </p:grpSpPr>
        <p:sp>
          <p:nvSpPr>
            <p:cNvPr id="264" name="object 264">
              <a:extLst>
                <a:ext uri="{FF2B5EF4-FFF2-40B4-BE49-F238E27FC236}">
                  <a16:creationId xmlns:a16="http://schemas.microsoft.com/office/drawing/2014/main" id="{484AFFDB-8AD7-F544-3706-9ED579A8682B}"/>
                </a:ext>
              </a:extLst>
            </p:cNvPr>
            <p:cNvSpPr/>
            <p:nvPr/>
          </p:nvSpPr>
          <p:spPr>
            <a:xfrm>
              <a:off x="2950502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2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2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6"/>
                  </a:lnTo>
                  <a:lnTo>
                    <a:pt x="247962" y="12502"/>
                  </a:lnTo>
                  <a:lnTo>
                    <a:pt x="246462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>
              <a:extLst>
                <a:ext uri="{FF2B5EF4-FFF2-40B4-BE49-F238E27FC236}">
                  <a16:creationId xmlns:a16="http://schemas.microsoft.com/office/drawing/2014/main" id="{86AEC3DD-4C5E-CDFE-B176-0697300B62E7}"/>
                </a:ext>
              </a:extLst>
            </p:cNvPr>
            <p:cNvSpPr/>
            <p:nvPr/>
          </p:nvSpPr>
          <p:spPr>
            <a:xfrm>
              <a:off x="2901898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>
              <a:extLst>
                <a:ext uri="{FF2B5EF4-FFF2-40B4-BE49-F238E27FC236}">
                  <a16:creationId xmlns:a16="http://schemas.microsoft.com/office/drawing/2014/main" id="{CEA5CACE-B14F-9F0E-D84A-3EC82F4851A6}"/>
                </a:ext>
              </a:extLst>
            </p:cNvPr>
            <p:cNvSpPr/>
            <p:nvPr/>
          </p:nvSpPr>
          <p:spPr>
            <a:xfrm>
              <a:off x="2865208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>
              <a:extLst>
                <a:ext uri="{FF2B5EF4-FFF2-40B4-BE49-F238E27FC236}">
                  <a16:creationId xmlns:a16="http://schemas.microsoft.com/office/drawing/2014/main" id="{76EBD547-8422-DEE6-B9EA-9F3E7C0CB3B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324" name="Rounded Rectangle 323">
            <a:extLst>
              <a:ext uri="{FF2B5EF4-FFF2-40B4-BE49-F238E27FC236}">
                <a16:creationId xmlns:a16="http://schemas.microsoft.com/office/drawing/2014/main" id="{08890CD0-6BD4-5CC9-10E7-02EFEA827BDD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BD7B7C21-BF19-1994-1A36-D68C9BAFE5C1}"/>
              </a:ext>
            </a:extLst>
          </p:cNvPr>
          <p:cNvSpPr/>
          <p:nvPr/>
        </p:nvSpPr>
        <p:spPr>
          <a:xfrm>
            <a:off x="6699250" y="3769092"/>
            <a:ext cx="2410139" cy="18009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/>
              <a:t>Education &amp; Marketing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96B6AE58-5539-B259-0162-231B564C913E}"/>
              </a:ext>
            </a:extLst>
          </p:cNvPr>
          <p:cNvSpPr/>
          <p:nvPr/>
        </p:nvSpPr>
        <p:spPr>
          <a:xfrm>
            <a:off x="9422604" y="3751132"/>
            <a:ext cx="2410139" cy="18009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/>
              <a:t>Sales &amp; Tendering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83DDA96-E7CE-886F-B65E-B51B227E87CF}"/>
              </a:ext>
            </a:extLst>
          </p:cNvPr>
          <p:cNvSpPr/>
          <p:nvPr/>
        </p:nvSpPr>
        <p:spPr>
          <a:xfrm>
            <a:off x="12098203" y="3751111"/>
            <a:ext cx="2661664" cy="18368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sz="2400" dirty="0"/>
              <a:t>Regulatory</a:t>
            </a:r>
            <a:r>
              <a:rPr lang="en-US" sz="2400" dirty="0"/>
              <a:t> Affair</a:t>
            </a:r>
            <a:endParaRPr sz="2400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2378547-3517-CEC7-29C3-D746F238987D}"/>
              </a:ext>
            </a:extLst>
          </p:cNvPr>
          <p:cNvSpPr/>
          <p:nvPr/>
        </p:nvSpPr>
        <p:spPr>
          <a:xfrm>
            <a:off x="15133043" y="3787602"/>
            <a:ext cx="2535901" cy="1747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/>
              <a:t>Maintenance &amp; After Sales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B4C0296-CBB5-B08C-40F9-E4FD7ABFF465}"/>
              </a:ext>
            </a:extLst>
          </p:cNvPr>
          <p:cNvSpPr txBox="1">
            <a:spLocks/>
          </p:cNvSpPr>
          <p:nvPr/>
        </p:nvSpPr>
        <p:spPr>
          <a:xfrm>
            <a:off x="8417959" y="1198262"/>
            <a:ext cx="5446486" cy="178035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Departments Structure</a:t>
            </a:r>
          </a:p>
        </p:txBody>
      </p:sp>
    </p:spTree>
    <p:extLst>
      <p:ext uri="{BB962C8B-B14F-4D97-AF65-F5344CB8AC3E}">
        <p14:creationId xmlns:p14="http://schemas.microsoft.com/office/powerpoint/2010/main" val="44320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13CF45-AB3F-4BF9-8AE1-9BBEEDD57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337188-EAF7-E6A8-E092-9290AA3F9DAB}"/>
              </a:ext>
            </a:extLst>
          </p:cNvPr>
          <p:cNvSpPr/>
          <p:nvPr/>
        </p:nvSpPr>
        <p:spPr>
          <a:xfrm>
            <a:off x="1281889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5"/>
                </a:lnTo>
                <a:lnTo>
                  <a:pt x="54184" y="96991"/>
                </a:lnTo>
                <a:lnTo>
                  <a:pt x="32078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07BB9A9-FC62-2334-7946-ACA541CD2DF3}"/>
              </a:ext>
            </a:extLst>
          </p:cNvPr>
          <p:cNvSpPr/>
          <p:nvPr/>
        </p:nvSpPr>
        <p:spPr>
          <a:xfrm>
            <a:off x="1307300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D07B4785-5DD6-9130-0FB8-21ACB8EE1165}"/>
              </a:ext>
            </a:extLst>
          </p:cNvPr>
          <p:cNvGrpSpPr/>
          <p:nvPr/>
        </p:nvGrpSpPr>
        <p:grpSpPr>
          <a:xfrm>
            <a:off x="598493" y="713978"/>
            <a:ext cx="1083945" cy="517525"/>
            <a:chOff x="598493" y="713978"/>
            <a:chExt cx="1083945" cy="517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99F265B-98B1-EA82-1484-4B888BE2A718}"/>
                </a:ext>
              </a:extLst>
            </p:cNvPr>
            <p:cNvSpPr/>
            <p:nvPr/>
          </p:nvSpPr>
          <p:spPr>
            <a:xfrm>
              <a:off x="683784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3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3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8"/>
                  </a:lnTo>
                  <a:lnTo>
                    <a:pt x="246473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A6B5B38-1C10-D413-DEA2-F32F20447886}"/>
                </a:ext>
              </a:extLst>
            </p:cNvPr>
            <p:cNvSpPr/>
            <p:nvPr/>
          </p:nvSpPr>
          <p:spPr>
            <a:xfrm>
              <a:off x="635181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81F5A0F-25F2-6413-15EF-B59D9AA72123}"/>
                </a:ext>
              </a:extLst>
            </p:cNvPr>
            <p:cNvSpPr/>
            <p:nvPr/>
          </p:nvSpPr>
          <p:spPr>
            <a:xfrm>
              <a:off x="598487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C108CADC-D0E0-964F-700C-A861389E3A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946563"/>
              <a:ext cx="64107" cy="89584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7F5B160-1D37-F6FA-0BB0-039172FCED30}"/>
              </a:ext>
            </a:extLst>
          </p:cNvPr>
          <p:cNvSpPr/>
          <p:nvPr/>
        </p:nvSpPr>
        <p:spPr>
          <a:xfrm>
            <a:off x="2468687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86B8306-B194-A2DF-3B91-FF2D4F0A5BB7}"/>
              </a:ext>
            </a:extLst>
          </p:cNvPr>
          <p:cNvSpPr/>
          <p:nvPr/>
        </p:nvSpPr>
        <p:spPr>
          <a:xfrm>
            <a:off x="2494098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44498C97-6409-B532-828A-1B590ED5C9FE}"/>
              </a:ext>
            </a:extLst>
          </p:cNvPr>
          <p:cNvGrpSpPr/>
          <p:nvPr/>
        </p:nvGrpSpPr>
        <p:grpSpPr>
          <a:xfrm>
            <a:off x="1785290" y="1469060"/>
            <a:ext cx="1083945" cy="517525"/>
            <a:chOff x="1785290" y="1469060"/>
            <a:chExt cx="1083945" cy="5175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8CC3E3C-B0DB-E9DC-EBC1-C6AC6D8B6F68}"/>
                </a:ext>
              </a:extLst>
            </p:cNvPr>
            <p:cNvSpPr/>
            <p:nvPr/>
          </p:nvSpPr>
          <p:spPr>
            <a:xfrm>
              <a:off x="1870582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19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FF34E34-95F7-36EA-6F11-FDC19A7D41DE}"/>
                </a:ext>
              </a:extLst>
            </p:cNvPr>
            <p:cNvSpPr/>
            <p:nvPr/>
          </p:nvSpPr>
          <p:spPr>
            <a:xfrm>
              <a:off x="1821977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BC149ED-477C-9778-A96B-BE3826EEC157}"/>
                </a:ext>
              </a:extLst>
            </p:cNvPr>
            <p:cNvSpPr/>
            <p:nvPr/>
          </p:nvSpPr>
          <p:spPr>
            <a:xfrm>
              <a:off x="1785289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BCA6790B-3026-04A7-C075-60EB124C2C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6472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8367853-B351-F493-0E90-D8E99511F7B4}"/>
              </a:ext>
            </a:extLst>
          </p:cNvPr>
          <p:cNvSpPr/>
          <p:nvPr/>
        </p:nvSpPr>
        <p:spPr>
          <a:xfrm>
            <a:off x="4767595" y="179808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0F834D1-5ECD-F6A9-52D4-DA73392B8F78}"/>
              </a:ext>
            </a:extLst>
          </p:cNvPr>
          <p:cNvSpPr/>
          <p:nvPr/>
        </p:nvSpPr>
        <p:spPr>
          <a:xfrm>
            <a:off x="4793005" y="1468450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55AD5E47-FE35-551A-3C1A-267A1361F1AB}"/>
              </a:ext>
            </a:extLst>
          </p:cNvPr>
          <p:cNvGrpSpPr/>
          <p:nvPr/>
        </p:nvGrpSpPr>
        <p:grpSpPr>
          <a:xfrm>
            <a:off x="4084198" y="1469060"/>
            <a:ext cx="1083945" cy="517525"/>
            <a:chOff x="4084198" y="1469060"/>
            <a:chExt cx="1083945" cy="517525"/>
          </a:xfrm>
        </p:grpSpPr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1AB92570-91CB-203C-F582-16EF8425FDE7}"/>
                </a:ext>
              </a:extLst>
            </p:cNvPr>
            <p:cNvSpPr/>
            <p:nvPr/>
          </p:nvSpPr>
          <p:spPr>
            <a:xfrm>
              <a:off x="4169489" y="1470234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5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03541F9-B1D9-6FB6-3F0A-BDE38626E1FC}"/>
                </a:ext>
              </a:extLst>
            </p:cNvPr>
            <p:cNvSpPr/>
            <p:nvPr/>
          </p:nvSpPr>
          <p:spPr>
            <a:xfrm>
              <a:off x="4120886" y="146906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2F0BB61-C63B-9861-664F-B971BF7BD17E}"/>
                </a:ext>
              </a:extLst>
            </p:cNvPr>
            <p:cNvSpPr/>
            <p:nvPr/>
          </p:nvSpPr>
          <p:spPr>
            <a:xfrm>
              <a:off x="4084193" y="169839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18"/>
                  </a:lnTo>
                  <a:lnTo>
                    <a:pt x="383311" y="17818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C7AB8B7D-A9F7-25C2-AFC2-9834A628F9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5378" y="1701657"/>
              <a:ext cx="64107" cy="89573"/>
            </a:xfrm>
            <a:prstGeom prst="rect">
              <a:avLst/>
            </a:prstGeom>
          </p:spPr>
        </p:pic>
      </p:grpSp>
      <p:sp>
        <p:nvSpPr>
          <p:cNvPr id="37" name="object 37">
            <a:extLst>
              <a:ext uri="{FF2B5EF4-FFF2-40B4-BE49-F238E27FC236}">
                <a16:creationId xmlns:a16="http://schemas.microsoft.com/office/drawing/2014/main" id="{17161EAD-E616-30BD-1C6B-C01ABD85D808}"/>
              </a:ext>
            </a:extLst>
          </p:cNvPr>
          <p:cNvSpPr/>
          <p:nvPr/>
        </p:nvSpPr>
        <p:spPr>
          <a:xfrm>
            <a:off x="3548607" y="104299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8"/>
                </a:lnTo>
                <a:lnTo>
                  <a:pt x="121977" y="170007"/>
                </a:lnTo>
                <a:lnTo>
                  <a:pt x="152318" y="177707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23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B233C668-A5D4-14FB-A4FD-EE0EDB455D76}"/>
              </a:ext>
            </a:extLst>
          </p:cNvPr>
          <p:cNvSpPr/>
          <p:nvPr/>
        </p:nvSpPr>
        <p:spPr>
          <a:xfrm>
            <a:off x="3574017" y="713368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>
            <a:extLst>
              <a:ext uri="{FF2B5EF4-FFF2-40B4-BE49-F238E27FC236}">
                <a16:creationId xmlns:a16="http://schemas.microsoft.com/office/drawing/2014/main" id="{ABD86D74-7807-C22A-5C79-E371F8B762CE}"/>
              </a:ext>
            </a:extLst>
          </p:cNvPr>
          <p:cNvGrpSpPr/>
          <p:nvPr/>
        </p:nvGrpSpPr>
        <p:grpSpPr>
          <a:xfrm>
            <a:off x="2865210" y="713978"/>
            <a:ext cx="1083945" cy="517525"/>
            <a:chOff x="2865210" y="713978"/>
            <a:chExt cx="1083945" cy="517525"/>
          </a:xfrm>
        </p:grpSpPr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BFC5F2DE-B652-3FCA-878D-018C56F13140}"/>
                </a:ext>
              </a:extLst>
            </p:cNvPr>
            <p:cNvSpPr/>
            <p:nvPr/>
          </p:nvSpPr>
          <p:spPr>
            <a:xfrm>
              <a:off x="2950502" y="71515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AC00C489-B81C-FA22-AFF6-AF6C1C9812A3}"/>
                </a:ext>
              </a:extLst>
            </p:cNvPr>
            <p:cNvSpPr/>
            <p:nvPr/>
          </p:nvSpPr>
          <p:spPr>
            <a:xfrm>
              <a:off x="2901898" y="713978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AD76EEC5-6E2D-55F8-1795-8C93E1DD492C}"/>
                </a:ext>
              </a:extLst>
            </p:cNvPr>
            <p:cNvSpPr/>
            <p:nvPr/>
          </p:nvSpPr>
          <p:spPr>
            <a:xfrm>
              <a:off x="2865208" y="94331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8C19AEFA-0794-2E5E-AEDD-A4D6CA4D5F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946563"/>
              <a:ext cx="64107" cy="89584"/>
            </a:xfrm>
            <a:prstGeom prst="rect">
              <a:avLst/>
            </a:prstGeom>
          </p:spPr>
        </p:pic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B35C9133-6F4A-B835-DB85-8D7027279E7D}"/>
              </a:ext>
            </a:extLst>
          </p:cNvPr>
          <p:cNvSpPr/>
          <p:nvPr/>
        </p:nvSpPr>
        <p:spPr>
          <a:xfrm>
            <a:off x="1281889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15" y="148817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15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5" y="158784"/>
                </a:lnTo>
                <a:lnTo>
                  <a:pt x="150127" y="155844"/>
                </a:lnTo>
                <a:lnTo>
                  <a:pt x="126715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8E96665B-615A-3855-F2D6-D6B4612CE407}"/>
              </a:ext>
            </a:extLst>
          </p:cNvPr>
          <p:cNvSpPr/>
          <p:nvPr/>
        </p:nvSpPr>
        <p:spPr>
          <a:xfrm>
            <a:off x="1307300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>
            <a:extLst>
              <a:ext uri="{FF2B5EF4-FFF2-40B4-BE49-F238E27FC236}">
                <a16:creationId xmlns:a16="http://schemas.microsoft.com/office/drawing/2014/main" id="{F9F49AE2-41EC-8EFE-C8C2-C8F71C2CC915}"/>
              </a:ext>
            </a:extLst>
          </p:cNvPr>
          <p:cNvGrpSpPr/>
          <p:nvPr/>
        </p:nvGrpSpPr>
        <p:grpSpPr>
          <a:xfrm>
            <a:off x="598493" y="2224142"/>
            <a:ext cx="1083945" cy="517525"/>
            <a:chOff x="598493" y="2224142"/>
            <a:chExt cx="1083945" cy="517525"/>
          </a:xfrm>
        </p:grpSpPr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960F473-F10A-0255-6B5E-1FA4B79063C8}"/>
                </a:ext>
              </a:extLst>
            </p:cNvPr>
            <p:cNvSpPr/>
            <p:nvPr/>
          </p:nvSpPr>
          <p:spPr>
            <a:xfrm>
              <a:off x="683784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8" y="515004"/>
                  </a:lnTo>
                  <a:lnTo>
                    <a:pt x="212414" y="512854"/>
                  </a:lnTo>
                  <a:lnTo>
                    <a:pt x="228156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19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4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8" y="11868"/>
                  </a:lnTo>
                  <a:lnTo>
                    <a:pt x="238552" y="8514"/>
                  </a:lnTo>
                  <a:lnTo>
                    <a:pt x="229424" y="5385"/>
                  </a:lnTo>
                  <a:lnTo>
                    <a:pt x="220240" y="3029"/>
                  </a:lnTo>
                  <a:lnTo>
                    <a:pt x="210675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5">
                  <a:moveTo>
                    <a:pt x="24647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9" y="17332"/>
                  </a:lnTo>
                  <a:lnTo>
                    <a:pt x="247964" y="12497"/>
                  </a:lnTo>
                  <a:lnTo>
                    <a:pt x="246478" y="11868"/>
                  </a:lnTo>
                  <a:close/>
                </a:path>
                <a:path w="375919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5165FF90-A6F7-DDA4-BD6D-BD9A083FBAFA}"/>
                </a:ext>
              </a:extLst>
            </p:cNvPr>
            <p:cNvSpPr/>
            <p:nvPr/>
          </p:nvSpPr>
          <p:spPr>
            <a:xfrm>
              <a:off x="635181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9C80B36-B6E8-7C80-8121-F3398F13605D}"/>
                </a:ext>
              </a:extLst>
            </p:cNvPr>
            <p:cNvSpPr/>
            <p:nvPr/>
          </p:nvSpPr>
          <p:spPr>
            <a:xfrm>
              <a:off x="598487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253B69A3-61ED-44BE-27DC-98F014CBAF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73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65" name="object 65">
            <a:extLst>
              <a:ext uri="{FF2B5EF4-FFF2-40B4-BE49-F238E27FC236}">
                <a16:creationId xmlns:a16="http://schemas.microsoft.com/office/drawing/2014/main" id="{ECD276B7-9D3C-64B6-7A83-22784FD37C59}"/>
              </a:ext>
            </a:extLst>
          </p:cNvPr>
          <p:cNvSpPr/>
          <p:nvPr/>
        </p:nvSpPr>
        <p:spPr>
          <a:xfrm>
            <a:off x="2468687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1AE8198C-0285-E620-DCCC-56B35EFF0492}"/>
              </a:ext>
            </a:extLst>
          </p:cNvPr>
          <p:cNvSpPr/>
          <p:nvPr/>
        </p:nvSpPr>
        <p:spPr>
          <a:xfrm>
            <a:off x="2494098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>
            <a:extLst>
              <a:ext uri="{FF2B5EF4-FFF2-40B4-BE49-F238E27FC236}">
                <a16:creationId xmlns:a16="http://schemas.microsoft.com/office/drawing/2014/main" id="{9C2D6AB8-0A5B-C5B8-131D-100855D0EAC6}"/>
              </a:ext>
            </a:extLst>
          </p:cNvPr>
          <p:cNvGrpSpPr/>
          <p:nvPr/>
        </p:nvGrpSpPr>
        <p:grpSpPr>
          <a:xfrm>
            <a:off x="1785290" y="2979230"/>
            <a:ext cx="1083945" cy="517525"/>
            <a:chOff x="1785290" y="2979230"/>
            <a:chExt cx="1083945" cy="517525"/>
          </a:xfrm>
        </p:grpSpPr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26308290-4429-5438-35C5-7755623C7EF5}"/>
                </a:ext>
              </a:extLst>
            </p:cNvPr>
            <p:cNvSpPr/>
            <p:nvPr/>
          </p:nvSpPr>
          <p:spPr>
            <a:xfrm>
              <a:off x="1870582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F41D0D5B-0868-B3B5-CC40-EE1510998B2E}"/>
                </a:ext>
              </a:extLst>
            </p:cNvPr>
            <p:cNvSpPr/>
            <p:nvPr/>
          </p:nvSpPr>
          <p:spPr>
            <a:xfrm>
              <a:off x="1821977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1BE1A593-AC3A-AA3B-3678-0BD2B0861055}"/>
                </a:ext>
              </a:extLst>
            </p:cNvPr>
            <p:cNvSpPr/>
            <p:nvPr/>
          </p:nvSpPr>
          <p:spPr>
            <a:xfrm>
              <a:off x="1785289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3112965-5642-CB76-E2A9-9738826F958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472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72" name="object 72">
            <a:extLst>
              <a:ext uri="{FF2B5EF4-FFF2-40B4-BE49-F238E27FC236}">
                <a16:creationId xmlns:a16="http://schemas.microsoft.com/office/drawing/2014/main" id="{026B3AFB-777C-B0C8-054B-BF2D9BC747C9}"/>
              </a:ext>
            </a:extLst>
          </p:cNvPr>
          <p:cNvSpPr/>
          <p:nvPr/>
        </p:nvSpPr>
        <p:spPr>
          <a:xfrm>
            <a:off x="4767595" y="3308248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5"/>
                </a:lnTo>
                <a:lnTo>
                  <a:pt x="54178" y="96991"/>
                </a:lnTo>
                <a:lnTo>
                  <a:pt x="32076" y="61173"/>
                </a:lnTo>
                <a:lnTo>
                  <a:pt x="16899" y="20401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4"/>
                </a:lnTo>
                <a:lnTo>
                  <a:pt x="262950" y="70307"/>
                </a:lnTo>
                <a:lnTo>
                  <a:pt x="264940" y="100642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58AE96A5-BF53-1A1B-F128-53E326364B1C}"/>
              </a:ext>
            </a:extLst>
          </p:cNvPr>
          <p:cNvSpPr/>
          <p:nvPr/>
        </p:nvSpPr>
        <p:spPr>
          <a:xfrm>
            <a:off x="4793005" y="297861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4"/>
                </a:lnTo>
                <a:lnTo>
                  <a:pt x="21364" y="70176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2"/>
                </a:lnTo>
                <a:lnTo>
                  <a:pt x="135176" y="165596"/>
                </a:lnTo>
                <a:lnTo>
                  <a:pt x="99361" y="138116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>
            <a:extLst>
              <a:ext uri="{FF2B5EF4-FFF2-40B4-BE49-F238E27FC236}">
                <a16:creationId xmlns:a16="http://schemas.microsoft.com/office/drawing/2014/main" id="{7A08CB70-7CD4-6D88-F83C-E76ADE01BD31}"/>
              </a:ext>
            </a:extLst>
          </p:cNvPr>
          <p:cNvGrpSpPr/>
          <p:nvPr/>
        </p:nvGrpSpPr>
        <p:grpSpPr>
          <a:xfrm>
            <a:off x="4084198" y="2979230"/>
            <a:ext cx="1083945" cy="517525"/>
            <a:chOff x="4084198" y="2979230"/>
            <a:chExt cx="1083945" cy="517525"/>
          </a:xfrm>
        </p:grpSpPr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7978ECAC-6A6E-6663-A9CF-576DA8D7B618}"/>
                </a:ext>
              </a:extLst>
            </p:cNvPr>
            <p:cNvSpPr/>
            <p:nvPr/>
          </p:nvSpPr>
          <p:spPr>
            <a:xfrm>
              <a:off x="4169489" y="298040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8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3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A169C995-B210-C367-4877-BFF3330804C8}"/>
                </a:ext>
              </a:extLst>
            </p:cNvPr>
            <p:cNvSpPr/>
            <p:nvPr/>
          </p:nvSpPr>
          <p:spPr>
            <a:xfrm>
              <a:off x="4120886" y="297923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22C98EB5-1FAB-C95C-FEB9-FBC7AE0BD0EB}"/>
                </a:ext>
              </a:extLst>
            </p:cNvPr>
            <p:cNvSpPr/>
            <p:nvPr/>
          </p:nvSpPr>
          <p:spPr>
            <a:xfrm>
              <a:off x="4084193" y="320856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>
              <a:extLst>
                <a:ext uri="{FF2B5EF4-FFF2-40B4-BE49-F238E27FC236}">
                  <a16:creationId xmlns:a16="http://schemas.microsoft.com/office/drawing/2014/main" id="{B300B2D9-FDA5-CD64-0976-2841A155BA9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5378" y="3211815"/>
              <a:ext cx="64107" cy="89584"/>
            </a:xfrm>
            <a:prstGeom prst="rect">
              <a:avLst/>
            </a:prstGeom>
          </p:spPr>
        </p:pic>
      </p:grpSp>
      <p:sp>
        <p:nvSpPr>
          <p:cNvPr id="93" name="object 93">
            <a:extLst>
              <a:ext uri="{FF2B5EF4-FFF2-40B4-BE49-F238E27FC236}">
                <a16:creationId xmlns:a16="http://schemas.microsoft.com/office/drawing/2014/main" id="{41DFD03A-B023-7774-9F86-2ABF0704D85B}"/>
              </a:ext>
            </a:extLst>
          </p:cNvPr>
          <p:cNvSpPr/>
          <p:nvPr/>
        </p:nvSpPr>
        <p:spPr>
          <a:xfrm>
            <a:off x="3548607" y="255316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704" y="148817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704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8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704" y="148817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8" y="158784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7309CB38-56A6-6CEB-6BB1-3F2659C958CF}"/>
              </a:ext>
            </a:extLst>
          </p:cNvPr>
          <p:cNvSpPr/>
          <p:nvPr/>
        </p:nvSpPr>
        <p:spPr>
          <a:xfrm>
            <a:off x="3574017" y="222354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68"/>
                </a:lnTo>
                <a:lnTo>
                  <a:pt x="195128" y="5869"/>
                </a:lnTo>
                <a:lnTo>
                  <a:pt x="170706" y="1930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09"/>
                </a:lnTo>
                <a:lnTo>
                  <a:pt x="79965" y="94039"/>
                </a:lnTo>
                <a:lnTo>
                  <a:pt x="87579" y="63900"/>
                </a:lnTo>
                <a:lnTo>
                  <a:pt x="108574" y="40538"/>
                </a:lnTo>
                <a:lnTo>
                  <a:pt x="138879" y="27093"/>
                </a:lnTo>
                <a:lnTo>
                  <a:pt x="174426" y="26706"/>
                </a:lnTo>
                <a:lnTo>
                  <a:pt x="221821" y="43177"/>
                </a:lnTo>
                <a:lnTo>
                  <a:pt x="257976" y="70943"/>
                </a:lnTo>
                <a:lnTo>
                  <a:pt x="283966" y="108781"/>
                </a:lnTo>
                <a:lnTo>
                  <a:pt x="300868" y="155465"/>
                </a:lnTo>
                <a:lnTo>
                  <a:pt x="303184" y="166524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09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>
            <a:extLst>
              <a:ext uri="{FF2B5EF4-FFF2-40B4-BE49-F238E27FC236}">
                <a16:creationId xmlns:a16="http://schemas.microsoft.com/office/drawing/2014/main" id="{E6402791-79C7-7EFD-FF20-0F746DEFB056}"/>
              </a:ext>
            </a:extLst>
          </p:cNvPr>
          <p:cNvGrpSpPr/>
          <p:nvPr/>
        </p:nvGrpSpPr>
        <p:grpSpPr>
          <a:xfrm>
            <a:off x="2865210" y="2224142"/>
            <a:ext cx="1083945" cy="517525"/>
            <a:chOff x="2865210" y="2224142"/>
            <a:chExt cx="1083945" cy="517525"/>
          </a:xfrm>
        </p:grpSpPr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4ADE38E0-6E3A-D4F2-9F80-31491A635A4A}"/>
                </a:ext>
              </a:extLst>
            </p:cNvPr>
            <p:cNvSpPr/>
            <p:nvPr/>
          </p:nvSpPr>
          <p:spPr>
            <a:xfrm>
              <a:off x="2950502" y="222532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5">
                  <a:moveTo>
                    <a:pt x="1616" y="233414"/>
                  </a:moveTo>
                  <a:lnTo>
                    <a:pt x="0" y="271889"/>
                  </a:lnTo>
                  <a:lnTo>
                    <a:pt x="355" y="289956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0"/>
                  </a:lnTo>
                  <a:lnTo>
                    <a:pt x="48418" y="451264"/>
                  </a:lnTo>
                  <a:lnTo>
                    <a:pt x="78555" y="482197"/>
                  </a:lnTo>
                  <a:lnTo>
                    <a:pt x="115414" y="503593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79"/>
                  </a:lnTo>
                  <a:lnTo>
                    <a:pt x="119153" y="467805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14"/>
                  </a:lnTo>
                  <a:close/>
                </a:path>
                <a:path w="375920" h="516255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4"/>
                  </a:lnTo>
                  <a:lnTo>
                    <a:pt x="268421" y="394530"/>
                  </a:lnTo>
                  <a:lnTo>
                    <a:pt x="267452" y="413125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294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24"/>
                  </a:lnTo>
                  <a:lnTo>
                    <a:pt x="324941" y="446391"/>
                  </a:lnTo>
                  <a:lnTo>
                    <a:pt x="324626" y="435889"/>
                  </a:lnTo>
                  <a:lnTo>
                    <a:pt x="324507" y="430412"/>
                  </a:lnTo>
                  <a:lnTo>
                    <a:pt x="324386" y="422125"/>
                  </a:lnTo>
                  <a:lnTo>
                    <a:pt x="324451" y="413125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5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5">
                  <a:moveTo>
                    <a:pt x="190405" y="0"/>
                  </a:moveTo>
                  <a:lnTo>
                    <a:pt x="138116" y="8896"/>
                  </a:lnTo>
                  <a:lnTo>
                    <a:pt x="90940" y="34972"/>
                  </a:lnTo>
                  <a:lnTo>
                    <a:pt x="49709" y="79975"/>
                  </a:lnTo>
                  <a:lnTo>
                    <a:pt x="26067" y="125651"/>
                  </a:lnTo>
                  <a:lnTo>
                    <a:pt x="11350" y="172178"/>
                  </a:lnTo>
                  <a:lnTo>
                    <a:pt x="3630" y="213988"/>
                  </a:lnTo>
                  <a:lnTo>
                    <a:pt x="1616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198"/>
                  </a:lnTo>
                  <a:lnTo>
                    <a:pt x="156631" y="21676"/>
                  </a:lnTo>
                  <a:lnTo>
                    <a:pt x="198562" y="11868"/>
                  </a:lnTo>
                  <a:lnTo>
                    <a:pt x="246476" y="11868"/>
                  </a:lnTo>
                  <a:lnTo>
                    <a:pt x="238547" y="8514"/>
                  </a:lnTo>
                  <a:lnTo>
                    <a:pt x="229413" y="5385"/>
                  </a:lnTo>
                  <a:lnTo>
                    <a:pt x="220236" y="3029"/>
                  </a:lnTo>
                  <a:lnTo>
                    <a:pt x="210674" y="1346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5">
                  <a:moveTo>
                    <a:pt x="246476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6"/>
                  </a:lnTo>
                  <a:lnTo>
                    <a:pt x="313601" y="169749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85"/>
                  </a:lnTo>
                  <a:lnTo>
                    <a:pt x="283126" y="32724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7"/>
                  </a:lnTo>
                  <a:lnTo>
                    <a:pt x="246476" y="11868"/>
                  </a:lnTo>
                  <a:close/>
                </a:path>
                <a:path w="375920" h="516255">
                  <a:moveTo>
                    <a:pt x="316493" y="12577"/>
                  </a:moveTo>
                  <a:lnTo>
                    <a:pt x="309656" y="12577"/>
                  </a:lnTo>
                  <a:lnTo>
                    <a:pt x="306591" y="22813"/>
                  </a:lnTo>
                  <a:lnTo>
                    <a:pt x="302900" y="30120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77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D2D3FAE5-D93A-79A4-BD5B-DE03525678E6}"/>
                </a:ext>
              </a:extLst>
            </p:cNvPr>
            <p:cNvSpPr/>
            <p:nvPr/>
          </p:nvSpPr>
          <p:spPr>
            <a:xfrm>
              <a:off x="2901898" y="222414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5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46"/>
                  </a:lnTo>
                  <a:lnTo>
                    <a:pt x="616453" y="99292"/>
                  </a:lnTo>
                  <a:lnTo>
                    <a:pt x="542438" y="297155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FBBC94DA-3B8C-5AEC-170D-46EAC4714371}"/>
                </a:ext>
              </a:extLst>
            </p:cNvPr>
            <p:cNvSpPr/>
            <p:nvPr/>
          </p:nvSpPr>
          <p:spPr>
            <a:xfrm>
              <a:off x="2865208" y="245348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>
              <a:extLst>
                <a:ext uri="{FF2B5EF4-FFF2-40B4-BE49-F238E27FC236}">
                  <a16:creationId xmlns:a16="http://schemas.microsoft.com/office/drawing/2014/main" id="{853844D0-297C-A9F1-153C-9BE030668F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391" y="2456733"/>
              <a:ext cx="64107" cy="89584"/>
            </a:xfrm>
            <a:prstGeom prst="rect">
              <a:avLst/>
            </a:prstGeom>
          </p:spPr>
        </p:pic>
      </p:grpSp>
      <p:sp>
        <p:nvSpPr>
          <p:cNvPr id="114" name="object 114">
            <a:extLst>
              <a:ext uri="{FF2B5EF4-FFF2-40B4-BE49-F238E27FC236}">
                <a16:creationId xmlns:a16="http://schemas.microsoft.com/office/drawing/2014/main" id="{1AF1D51A-5A36-CDB6-D9C3-215FDAD7F640}"/>
              </a:ext>
            </a:extLst>
          </p:cNvPr>
          <p:cNvSpPr/>
          <p:nvPr/>
        </p:nvSpPr>
        <p:spPr>
          <a:xfrm>
            <a:off x="1281889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99" y="148812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9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5" y="158780"/>
                </a:lnTo>
                <a:lnTo>
                  <a:pt x="150127" y="155842"/>
                </a:lnTo>
                <a:lnTo>
                  <a:pt x="126699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5" y="156732"/>
                </a:lnTo>
                <a:lnTo>
                  <a:pt x="174385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5C7D4257-38CC-7D1E-A7AD-223A373C5986}"/>
              </a:ext>
            </a:extLst>
          </p:cNvPr>
          <p:cNvSpPr/>
          <p:nvPr/>
        </p:nvSpPr>
        <p:spPr>
          <a:xfrm>
            <a:off x="1307300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>
            <a:extLst>
              <a:ext uri="{FF2B5EF4-FFF2-40B4-BE49-F238E27FC236}">
                <a16:creationId xmlns:a16="http://schemas.microsoft.com/office/drawing/2014/main" id="{7003DDCA-AC38-9FFA-E5F5-6986BC678CCE}"/>
              </a:ext>
            </a:extLst>
          </p:cNvPr>
          <p:cNvGrpSpPr/>
          <p:nvPr/>
        </p:nvGrpSpPr>
        <p:grpSpPr>
          <a:xfrm>
            <a:off x="598493" y="3734312"/>
            <a:ext cx="1083945" cy="517525"/>
            <a:chOff x="598493" y="3734312"/>
            <a:chExt cx="1083945" cy="517525"/>
          </a:xfrm>
        </p:grpSpPr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88C628B0-F068-DEEA-826B-4DFF11EE7178}"/>
                </a:ext>
              </a:extLst>
            </p:cNvPr>
            <p:cNvSpPr/>
            <p:nvPr/>
          </p:nvSpPr>
          <p:spPr>
            <a:xfrm>
              <a:off x="683784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61"/>
                  </a:lnTo>
                  <a:lnTo>
                    <a:pt x="228156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60" y="343100"/>
                  </a:lnTo>
                  <a:lnTo>
                    <a:pt x="63917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0" y="11868"/>
                  </a:lnTo>
                  <a:lnTo>
                    <a:pt x="238552" y="8519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4"/>
                  </a:lnTo>
                  <a:lnTo>
                    <a:pt x="267113" y="50887"/>
                  </a:lnTo>
                  <a:lnTo>
                    <a:pt x="292913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36"/>
                  </a:lnTo>
                  <a:lnTo>
                    <a:pt x="247964" y="12500"/>
                  </a:lnTo>
                  <a:lnTo>
                    <a:pt x="24647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15D4EC40-73FA-138B-33CC-FEA87E396D51}"/>
                </a:ext>
              </a:extLst>
            </p:cNvPr>
            <p:cNvSpPr/>
            <p:nvPr/>
          </p:nvSpPr>
          <p:spPr>
            <a:xfrm>
              <a:off x="635181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F2D96D8E-2385-219D-A739-FE06E0595CA7}"/>
                </a:ext>
              </a:extLst>
            </p:cNvPr>
            <p:cNvSpPr/>
            <p:nvPr/>
          </p:nvSpPr>
          <p:spPr>
            <a:xfrm>
              <a:off x="598487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>
              <a:extLst>
                <a:ext uri="{FF2B5EF4-FFF2-40B4-BE49-F238E27FC236}">
                  <a16:creationId xmlns:a16="http://schemas.microsoft.com/office/drawing/2014/main" id="{8E85ED9A-1344-61CD-6A2B-4C183D0CCEA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73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21" name="object 121">
            <a:extLst>
              <a:ext uri="{FF2B5EF4-FFF2-40B4-BE49-F238E27FC236}">
                <a16:creationId xmlns:a16="http://schemas.microsoft.com/office/drawing/2014/main" id="{62B56E9C-2CC8-F626-1390-D20A3B0EB160}"/>
              </a:ext>
            </a:extLst>
          </p:cNvPr>
          <p:cNvSpPr/>
          <p:nvPr/>
        </p:nvSpPr>
        <p:spPr>
          <a:xfrm>
            <a:off x="2468687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C0D94FF3-E201-9341-D4EB-7130DBC010E3}"/>
              </a:ext>
            </a:extLst>
          </p:cNvPr>
          <p:cNvSpPr/>
          <p:nvPr/>
        </p:nvSpPr>
        <p:spPr>
          <a:xfrm>
            <a:off x="2494098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>
            <a:extLst>
              <a:ext uri="{FF2B5EF4-FFF2-40B4-BE49-F238E27FC236}">
                <a16:creationId xmlns:a16="http://schemas.microsoft.com/office/drawing/2014/main" id="{17B873D6-CC99-F49A-0F6E-C9DA2099A3EF}"/>
              </a:ext>
            </a:extLst>
          </p:cNvPr>
          <p:cNvGrpSpPr/>
          <p:nvPr/>
        </p:nvGrpSpPr>
        <p:grpSpPr>
          <a:xfrm>
            <a:off x="1785290" y="4489400"/>
            <a:ext cx="1083945" cy="516890"/>
            <a:chOff x="1785290" y="4489400"/>
            <a:chExt cx="1083945" cy="516890"/>
          </a:xfrm>
        </p:grpSpPr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EE5BF829-3FCF-636F-D91F-D793483D5A71}"/>
                </a:ext>
              </a:extLst>
            </p:cNvPr>
            <p:cNvSpPr/>
            <p:nvPr/>
          </p:nvSpPr>
          <p:spPr>
            <a:xfrm>
              <a:off x="1870582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E366C084-9157-4EB4-DF92-33481D1584F6}"/>
                </a:ext>
              </a:extLst>
            </p:cNvPr>
            <p:cNvSpPr/>
            <p:nvPr/>
          </p:nvSpPr>
          <p:spPr>
            <a:xfrm>
              <a:off x="1821977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553389F2-C483-036B-BDD1-6666D1E2BF27}"/>
                </a:ext>
              </a:extLst>
            </p:cNvPr>
            <p:cNvSpPr/>
            <p:nvPr/>
          </p:nvSpPr>
          <p:spPr>
            <a:xfrm>
              <a:off x="1785289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811FFCB4-7D24-85C5-C4F8-8B64204AB1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6472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28" name="object 128">
            <a:extLst>
              <a:ext uri="{FF2B5EF4-FFF2-40B4-BE49-F238E27FC236}">
                <a16:creationId xmlns:a16="http://schemas.microsoft.com/office/drawing/2014/main" id="{53FA6776-CE82-4AE3-48CC-5F50852FDD8A}"/>
              </a:ext>
            </a:extLst>
          </p:cNvPr>
          <p:cNvSpPr/>
          <p:nvPr/>
        </p:nvSpPr>
        <p:spPr>
          <a:xfrm>
            <a:off x="4767595" y="481841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7" y="158784"/>
                </a:lnTo>
                <a:lnTo>
                  <a:pt x="174384" y="158784"/>
                </a:lnTo>
                <a:lnTo>
                  <a:pt x="150123" y="155844"/>
                </a:lnTo>
                <a:lnTo>
                  <a:pt x="126688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4"/>
                </a:lnTo>
                <a:lnTo>
                  <a:pt x="270027" y="158784"/>
                </a:lnTo>
                <a:lnTo>
                  <a:pt x="296379" y="144137"/>
                </a:lnTo>
                <a:lnTo>
                  <a:pt x="327957" y="106719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>
            <a:extLst>
              <a:ext uri="{FF2B5EF4-FFF2-40B4-BE49-F238E27FC236}">
                <a16:creationId xmlns:a16="http://schemas.microsoft.com/office/drawing/2014/main" id="{879DFD00-C8F2-BF4D-F4D8-D4E6DCA67313}"/>
              </a:ext>
            </a:extLst>
          </p:cNvPr>
          <p:cNvSpPr/>
          <p:nvPr/>
        </p:nvSpPr>
        <p:spPr>
          <a:xfrm>
            <a:off x="4793005" y="448878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3"/>
                </a:lnTo>
                <a:lnTo>
                  <a:pt x="170706" y="1941"/>
                </a:lnTo>
                <a:lnTo>
                  <a:pt x="145447" y="964"/>
                </a:lnTo>
                <a:lnTo>
                  <a:pt x="95347" y="10342"/>
                </a:lnTo>
                <a:lnTo>
                  <a:pt x="53103" y="34378"/>
                </a:lnTo>
                <a:lnTo>
                  <a:pt x="21364" y="70179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6"/>
                </a:lnTo>
                <a:lnTo>
                  <a:pt x="135176" y="165600"/>
                </a:lnTo>
                <a:lnTo>
                  <a:pt x="99361" y="138116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>
            <a:extLst>
              <a:ext uri="{FF2B5EF4-FFF2-40B4-BE49-F238E27FC236}">
                <a16:creationId xmlns:a16="http://schemas.microsoft.com/office/drawing/2014/main" id="{8F61C7C5-5CA9-6A1F-F01E-7BFF6ED5511E}"/>
              </a:ext>
            </a:extLst>
          </p:cNvPr>
          <p:cNvGrpSpPr/>
          <p:nvPr/>
        </p:nvGrpSpPr>
        <p:grpSpPr>
          <a:xfrm>
            <a:off x="4084198" y="4489400"/>
            <a:ext cx="1083945" cy="516890"/>
            <a:chOff x="4084198" y="4489400"/>
            <a:chExt cx="1083945" cy="516890"/>
          </a:xfrm>
        </p:grpSpPr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247B17F6-A1BC-08A9-F781-DD49BE8A3D1D}"/>
                </a:ext>
              </a:extLst>
            </p:cNvPr>
            <p:cNvSpPr/>
            <p:nvPr/>
          </p:nvSpPr>
          <p:spPr>
            <a:xfrm>
              <a:off x="4169489" y="4490562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19"/>
                  </a:lnTo>
                  <a:lnTo>
                    <a:pt x="27820" y="416486"/>
                  </a:lnTo>
                  <a:lnTo>
                    <a:pt x="48418" y="451278"/>
                  </a:lnTo>
                  <a:lnTo>
                    <a:pt x="78555" y="482204"/>
                  </a:lnTo>
                  <a:lnTo>
                    <a:pt x="115414" y="503604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7"/>
                  </a:lnTo>
                  <a:lnTo>
                    <a:pt x="63856" y="251612"/>
                  </a:lnTo>
                  <a:lnTo>
                    <a:pt x="64231" y="242855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0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84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02C4BA50-2A4D-1487-6A5B-2978D1D7B74A}"/>
                </a:ext>
              </a:extLst>
            </p:cNvPr>
            <p:cNvSpPr/>
            <p:nvPr/>
          </p:nvSpPr>
          <p:spPr>
            <a:xfrm>
              <a:off x="4120886" y="4489400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A6281FD8-085C-BE3E-E652-F5A3E5563AFF}"/>
                </a:ext>
              </a:extLst>
            </p:cNvPr>
            <p:cNvSpPr/>
            <p:nvPr/>
          </p:nvSpPr>
          <p:spPr>
            <a:xfrm>
              <a:off x="4084193" y="471873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>
              <a:extLst>
                <a:ext uri="{FF2B5EF4-FFF2-40B4-BE49-F238E27FC236}">
                  <a16:creationId xmlns:a16="http://schemas.microsoft.com/office/drawing/2014/main" id="{F72C344E-89D1-682E-4957-0E3056EFEC1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5378" y="4721985"/>
              <a:ext cx="64107" cy="89584"/>
            </a:xfrm>
            <a:prstGeom prst="rect">
              <a:avLst/>
            </a:prstGeom>
          </p:spPr>
        </p:pic>
      </p:grpSp>
      <p:sp>
        <p:nvSpPr>
          <p:cNvPr id="149" name="object 149">
            <a:extLst>
              <a:ext uri="{FF2B5EF4-FFF2-40B4-BE49-F238E27FC236}">
                <a16:creationId xmlns:a16="http://schemas.microsoft.com/office/drawing/2014/main" id="{C6C452F1-F801-B35F-6869-BADA134BE783}"/>
              </a:ext>
            </a:extLst>
          </p:cNvPr>
          <p:cNvSpPr/>
          <p:nvPr/>
        </p:nvSpPr>
        <p:spPr>
          <a:xfrm>
            <a:off x="3548607" y="4063336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88" y="148812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8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35" y="158780"/>
                </a:lnTo>
                <a:lnTo>
                  <a:pt x="174384" y="158780"/>
                </a:lnTo>
                <a:lnTo>
                  <a:pt x="150123" y="155842"/>
                </a:lnTo>
                <a:lnTo>
                  <a:pt x="126688" y="148812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41"/>
                </a:lnTo>
                <a:lnTo>
                  <a:pt x="251335" y="128266"/>
                </a:lnTo>
                <a:lnTo>
                  <a:pt x="222886" y="149015"/>
                </a:lnTo>
                <a:lnTo>
                  <a:pt x="198674" y="156732"/>
                </a:lnTo>
                <a:lnTo>
                  <a:pt x="174384" y="158780"/>
                </a:lnTo>
                <a:lnTo>
                  <a:pt x="270035" y="158780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77325A40-AA62-3CCD-FF43-6CCB663CD3FA}"/>
              </a:ext>
            </a:extLst>
          </p:cNvPr>
          <p:cNvSpPr/>
          <p:nvPr/>
        </p:nvSpPr>
        <p:spPr>
          <a:xfrm>
            <a:off x="3574017" y="373370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80"/>
                </a:lnTo>
                <a:lnTo>
                  <a:pt x="170706" y="1941"/>
                </a:lnTo>
                <a:lnTo>
                  <a:pt x="145447" y="975"/>
                </a:lnTo>
                <a:lnTo>
                  <a:pt x="95347" y="10343"/>
                </a:lnTo>
                <a:lnTo>
                  <a:pt x="53103" y="34376"/>
                </a:lnTo>
                <a:lnTo>
                  <a:pt x="21364" y="70177"/>
                </a:lnTo>
                <a:lnTo>
                  <a:pt x="2780" y="114848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3"/>
                </a:lnTo>
                <a:lnTo>
                  <a:pt x="135176" y="165600"/>
                </a:lnTo>
                <a:lnTo>
                  <a:pt x="99361" y="138121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>
            <a:extLst>
              <a:ext uri="{FF2B5EF4-FFF2-40B4-BE49-F238E27FC236}">
                <a16:creationId xmlns:a16="http://schemas.microsoft.com/office/drawing/2014/main" id="{D5032D8E-0C4A-A443-DB40-0EF49E20C479}"/>
              </a:ext>
            </a:extLst>
          </p:cNvPr>
          <p:cNvGrpSpPr/>
          <p:nvPr/>
        </p:nvGrpSpPr>
        <p:grpSpPr>
          <a:xfrm>
            <a:off x="2865210" y="3734312"/>
            <a:ext cx="1083945" cy="517525"/>
            <a:chOff x="2865210" y="3734312"/>
            <a:chExt cx="1083945" cy="517525"/>
          </a:xfrm>
        </p:grpSpPr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709298DC-323A-63FD-3DF5-F77ABDC37494}"/>
                </a:ext>
              </a:extLst>
            </p:cNvPr>
            <p:cNvSpPr/>
            <p:nvPr/>
          </p:nvSpPr>
          <p:spPr>
            <a:xfrm>
              <a:off x="2950502" y="3735485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48"/>
                  </a:lnTo>
                  <a:lnTo>
                    <a:pt x="14492" y="380508"/>
                  </a:lnTo>
                  <a:lnTo>
                    <a:pt x="27820" y="416474"/>
                  </a:lnTo>
                  <a:lnTo>
                    <a:pt x="48418" y="451269"/>
                  </a:lnTo>
                  <a:lnTo>
                    <a:pt x="78555" y="482197"/>
                  </a:lnTo>
                  <a:lnTo>
                    <a:pt x="115414" y="503594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89"/>
                  </a:lnTo>
                  <a:lnTo>
                    <a:pt x="119153" y="467806"/>
                  </a:lnTo>
                  <a:lnTo>
                    <a:pt x="92076" y="422125"/>
                  </a:lnTo>
                  <a:lnTo>
                    <a:pt x="78288" y="383553"/>
                  </a:lnTo>
                  <a:lnTo>
                    <a:pt x="69349" y="343100"/>
                  </a:lnTo>
                  <a:lnTo>
                    <a:pt x="63915" y="288448"/>
                  </a:lnTo>
                  <a:lnTo>
                    <a:pt x="63601" y="271889"/>
                  </a:lnTo>
                  <a:lnTo>
                    <a:pt x="63629" y="260447"/>
                  </a:lnTo>
                  <a:lnTo>
                    <a:pt x="63856" y="251605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5"/>
                  </a:lnTo>
                  <a:lnTo>
                    <a:pt x="235754" y="331233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0"/>
                  </a:lnTo>
                  <a:lnTo>
                    <a:pt x="302475" y="465620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0" y="446391"/>
                  </a:lnTo>
                  <a:lnTo>
                    <a:pt x="324626" y="435894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9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5"/>
                  </a:lnTo>
                  <a:lnTo>
                    <a:pt x="49709" y="79982"/>
                  </a:lnTo>
                  <a:lnTo>
                    <a:pt x="26067" y="125656"/>
                  </a:lnTo>
                  <a:lnTo>
                    <a:pt x="11350" y="172180"/>
                  </a:lnTo>
                  <a:lnTo>
                    <a:pt x="3630" y="213998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8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8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4"/>
                  </a:lnTo>
                  <a:lnTo>
                    <a:pt x="267102" y="50887"/>
                  </a:lnTo>
                  <a:lnTo>
                    <a:pt x="292911" y="10011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85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36"/>
                  </a:lnTo>
                  <a:lnTo>
                    <a:pt x="247962" y="12500"/>
                  </a:lnTo>
                  <a:lnTo>
                    <a:pt x="246468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F5447991-5B60-AA9B-E294-F3298166F6DD}"/>
                </a:ext>
              </a:extLst>
            </p:cNvPr>
            <p:cNvSpPr/>
            <p:nvPr/>
          </p:nvSpPr>
          <p:spPr>
            <a:xfrm>
              <a:off x="2901898" y="373431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21"/>
                  </a:lnTo>
                  <a:lnTo>
                    <a:pt x="0" y="279591"/>
                  </a:lnTo>
                  <a:lnTo>
                    <a:pt x="827" y="280781"/>
                  </a:lnTo>
                  <a:lnTo>
                    <a:pt x="6078" y="284668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DE543B95-B14A-4EF3-B313-79D32F4A36E4}"/>
                </a:ext>
              </a:extLst>
            </p:cNvPr>
            <p:cNvSpPr/>
            <p:nvPr/>
          </p:nvSpPr>
          <p:spPr>
            <a:xfrm>
              <a:off x="2865208" y="3963657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52A517D9-D168-AF76-0B6D-1EF4B93960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391" y="3966908"/>
              <a:ext cx="64107" cy="89573"/>
            </a:xfrm>
            <a:prstGeom prst="rect">
              <a:avLst/>
            </a:prstGeom>
          </p:spPr>
        </p:pic>
      </p:grpSp>
      <p:sp>
        <p:nvSpPr>
          <p:cNvPr id="170" name="object 170">
            <a:extLst>
              <a:ext uri="{FF2B5EF4-FFF2-40B4-BE49-F238E27FC236}">
                <a16:creationId xmlns:a16="http://schemas.microsoft.com/office/drawing/2014/main" id="{99AA06C4-CEEC-365C-2C33-AD5384713E93}"/>
              </a:ext>
            </a:extLst>
          </p:cNvPr>
          <p:cNvSpPr/>
          <p:nvPr/>
        </p:nvSpPr>
        <p:spPr>
          <a:xfrm>
            <a:off x="1281889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63" y="148812"/>
                </a:lnTo>
                <a:lnTo>
                  <a:pt x="126010" y="148616"/>
                </a:lnTo>
                <a:lnTo>
                  <a:pt x="84925" y="126565"/>
                </a:lnTo>
                <a:lnTo>
                  <a:pt x="54184" y="96988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3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5" y="158785"/>
                </a:lnTo>
                <a:lnTo>
                  <a:pt x="150127" y="155849"/>
                </a:lnTo>
                <a:lnTo>
                  <a:pt x="126663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5" y="156737"/>
                </a:lnTo>
                <a:lnTo>
                  <a:pt x="174385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>
            <a:extLst>
              <a:ext uri="{FF2B5EF4-FFF2-40B4-BE49-F238E27FC236}">
                <a16:creationId xmlns:a16="http://schemas.microsoft.com/office/drawing/2014/main" id="{CF079A2C-BD86-D0B0-75B4-87A1426F4482}"/>
              </a:ext>
            </a:extLst>
          </p:cNvPr>
          <p:cNvSpPr/>
          <p:nvPr/>
        </p:nvSpPr>
        <p:spPr>
          <a:xfrm>
            <a:off x="1307300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41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" name="object 172">
            <a:extLst>
              <a:ext uri="{FF2B5EF4-FFF2-40B4-BE49-F238E27FC236}">
                <a16:creationId xmlns:a16="http://schemas.microsoft.com/office/drawing/2014/main" id="{300E826D-0CA1-774C-26FD-63B5D942E845}"/>
              </a:ext>
            </a:extLst>
          </p:cNvPr>
          <p:cNvGrpSpPr/>
          <p:nvPr/>
        </p:nvGrpSpPr>
        <p:grpSpPr>
          <a:xfrm>
            <a:off x="598493" y="5244481"/>
            <a:ext cx="1083945" cy="516890"/>
            <a:chOff x="598493" y="5244481"/>
            <a:chExt cx="1083945" cy="516890"/>
          </a:xfrm>
        </p:grpSpPr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3F3F76AE-203C-37DB-5B2B-6E818B3EF2CE}"/>
                </a:ext>
              </a:extLst>
            </p:cNvPr>
            <p:cNvSpPr/>
            <p:nvPr/>
          </p:nvSpPr>
          <p:spPr>
            <a:xfrm>
              <a:off x="683784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8" y="515015"/>
                  </a:lnTo>
                  <a:lnTo>
                    <a:pt x="212414" y="512865"/>
                  </a:lnTo>
                  <a:lnTo>
                    <a:pt x="228156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60" y="343100"/>
                  </a:lnTo>
                  <a:lnTo>
                    <a:pt x="63917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19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4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8" y="11879"/>
                  </a:lnTo>
                  <a:lnTo>
                    <a:pt x="238552" y="8525"/>
                  </a:lnTo>
                  <a:lnTo>
                    <a:pt x="229424" y="5396"/>
                  </a:lnTo>
                  <a:lnTo>
                    <a:pt x="220240" y="3038"/>
                  </a:lnTo>
                  <a:lnTo>
                    <a:pt x="210675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8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6" y="21631"/>
                  </a:lnTo>
                  <a:lnTo>
                    <a:pt x="267113" y="50898"/>
                  </a:lnTo>
                  <a:lnTo>
                    <a:pt x="292913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95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9" y="17343"/>
                  </a:lnTo>
                  <a:lnTo>
                    <a:pt x="247964" y="12508"/>
                  </a:lnTo>
                  <a:lnTo>
                    <a:pt x="246478" y="11879"/>
                  </a:lnTo>
                  <a:close/>
                </a:path>
                <a:path w="375919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0E234CCC-C7B4-9997-17FB-68D491B7706A}"/>
                </a:ext>
              </a:extLst>
            </p:cNvPr>
            <p:cNvSpPr/>
            <p:nvPr/>
          </p:nvSpPr>
          <p:spPr>
            <a:xfrm>
              <a:off x="635181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F66F18B8-8B14-4028-04F4-08622777A5E6}"/>
                </a:ext>
              </a:extLst>
            </p:cNvPr>
            <p:cNvSpPr/>
            <p:nvPr/>
          </p:nvSpPr>
          <p:spPr>
            <a:xfrm>
              <a:off x="598487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4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>
              <a:extLst>
                <a:ext uri="{FF2B5EF4-FFF2-40B4-BE49-F238E27FC236}">
                  <a16:creationId xmlns:a16="http://schemas.microsoft.com/office/drawing/2014/main" id="{675583A8-6D22-2E98-86AB-8E12B1CB82B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73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177" name="object 177">
            <a:extLst>
              <a:ext uri="{FF2B5EF4-FFF2-40B4-BE49-F238E27FC236}">
                <a16:creationId xmlns:a16="http://schemas.microsoft.com/office/drawing/2014/main" id="{734A7F13-5F4F-789B-E5D0-D301F477BBA7}"/>
              </a:ext>
            </a:extLst>
          </p:cNvPr>
          <p:cNvSpPr/>
          <p:nvPr/>
        </p:nvSpPr>
        <p:spPr>
          <a:xfrm>
            <a:off x="2468687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>
            <a:extLst>
              <a:ext uri="{FF2B5EF4-FFF2-40B4-BE49-F238E27FC236}">
                <a16:creationId xmlns:a16="http://schemas.microsoft.com/office/drawing/2014/main" id="{CA2E1E91-151A-F747-3EF9-17B535B0D2D0}"/>
              </a:ext>
            </a:extLst>
          </p:cNvPr>
          <p:cNvSpPr/>
          <p:nvPr/>
        </p:nvSpPr>
        <p:spPr>
          <a:xfrm>
            <a:off x="2494098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79">
            <a:extLst>
              <a:ext uri="{FF2B5EF4-FFF2-40B4-BE49-F238E27FC236}">
                <a16:creationId xmlns:a16="http://schemas.microsoft.com/office/drawing/2014/main" id="{7C92913C-03C1-9ADE-5808-4D2DAF22077F}"/>
              </a:ext>
            </a:extLst>
          </p:cNvPr>
          <p:cNvGrpSpPr/>
          <p:nvPr/>
        </p:nvGrpSpPr>
        <p:grpSpPr>
          <a:xfrm>
            <a:off x="1785290" y="5999562"/>
            <a:ext cx="1083945" cy="516890"/>
            <a:chOff x="1785290" y="5999562"/>
            <a:chExt cx="1083945" cy="516890"/>
          </a:xfrm>
        </p:grpSpPr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D7F176DF-AD9B-D66C-FA48-6DCC90B9D282}"/>
                </a:ext>
              </a:extLst>
            </p:cNvPr>
            <p:cNvSpPr/>
            <p:nvPr/>
          </p:nvSpPr>
          <p:spPr>
            <a:xfrm>
              <a:off x="1870582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A258BA7A-A37B-B2D7-8EF0-5E660B11E6EB}"/>
                </a:ext>
              </a:extLst>
            </p:cNvPr>
            <p:cNvSpPr/>
            <p:nvPr/>
          </p:nvSpPr>
          <p:spPr>
            <a:xfrm>
              <a:off x="1821977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73DBE936-1748-DD5E-0C49-ACC664636B86}"/>
                </a:ext>
              </a:extLst>
            </p:cNvPr>
            <p:cNvSpPr/>
            <p:nvPr/>
          </p:nvSpPr>
          <p:spPr>
            <a:xfrm>
              <a:off x="1785289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>
              <a:extLst>
                <a:ext uri="{FF2B5EF4-FFF2-40B4-BE49-F238E27FC236}">
                  <a16:creationId xmlns:a16="http://schemas.microsoft.com/office/drawing/2014/main" id="{5FCD1D00-5AD3-E329-E208-F77B2DB8B9F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6472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184" name="object 184">
            <a:extLst>
              <a:ext uri="{FF2B5EF4-FFF2-40B4-BE49-F238E27FC236}">
                <a16:creationId xmlns:a16="http://schemas.microsoft.com/office/drawing/2014/main" id="{F4FDB88B-7AB5-59A6-4B73-C3158D70ADB6}"/>
              </a:ext>
            </a:extLst>
          </p:cNvPr>
          <p:cNvSpPr/>
          <p:nvPr/>
        </p:nvSpPr>
        <p:spPr>
          <a:xfrm>
            <a:off x="4767595" y="6328581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5"/>
                </a:lnTo>
                <a:lnTo>
                  <a:pt x="35859" y="152711"/>
                </a:lnTo>
                <a:lnTo>
                  <a:pt x="51486" y="148817"/>
                </a:lnTo>
                <a:lnTo>
                  <a:pt x="126667" y="148817"/>
                </a:lnTo>
                <a:lnTo>
                  <a:pt x="125999" y="148616"/>
                </a:lnTo>
                <a:lnTo>
                  <a:pt x="84916" y="126566"/>
                </a:lnTo>
                <a:lnTo>
                  <a:pt x="54178" y="96994"/>
                </a:lnTo>
                <a:lnTo>
                  <a:pt x="32076" y="61181"/>
                </a:lnTo>
                <a:lnTo>
                  <a:pt x="16899" y="20412"/>
                </a:lnTo>
                <a:lnTo>
                  <a:pt x="16157" y="17808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67" y="148817"/>
                </a:moveTo>
                <a:lnTo>
                  <a:pt x="51486" y="148817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9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67" y="148817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9" y="158785"/>
                </a:lnTo>
                <a:lnTo>
                  <a:pt x="296379" y="144143"/>
                </a:lnTo>
                <a:lnTo>
                  <a:pt x="327957" y="106727"/>
                </a:lnTo>
                <a:lnTo>
                  <a:pt x="346138" y="60942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>
            <a:extLst>
              <a:ext uri="{FF2B5EF4-FFF2-40B4-BE49-F238E27FC236}">
                <a16:creationId xmlns:a16="http://schemas.microsoft.com/office/drawing/2014/main" id="{87B89F02-DBFA-7412-C642-91CD34B9F175}"/>
              </a:ext>
            </a:extLst>
          </p:cNvPr>
          <p:cNvSpPr/>
          <p:nvPr/>
        </p:nvSpPr>
        <p:spPr>
          <a:xfrm>
            <a:off x="4793005" y="5998959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11"/>
                </a:lnTo>
                <a:lnTo>
                  <a:pt x="295108" y="28471"/>
                </a:lnTo>
                <a:lnTo>
                  <a:pt x="288081" y="34955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895"/>
                </a:lnTo>
                <a:lnTo>
                  <a:pt x="253591" y="28280"/>
                </a:lnTo>
                <a:lnTo>
                  <a:pt x="241891" y="22617"/>
                </a:lnTo>
                <a:lnTo>
                  <a:pt x="218819" y="12770"/>
                </a:lnTo>
                <a:lnTo>
                  <a:pt x="195128" y="5873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5"/>
                </a:lnTo>
                <a:lnTo>
                  <a:pt x="18694" y="216865"/>
                </a:lnTo>
                <a:lnTo>
                  <a:pt x="24734" y="222775"/>
                </a:lnTo>
                <a:lnTo>
                  <a:pt x="233425" y="222775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6"/>
                </a:lnTo>
                <a:lnTo>
                  <a:pt x="257976" y="70950"/>
                </a:lnTo>
                <a:lnTo>
                  <a:pt x="283966" y="108787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>
            <a:extLst>
              <a:ext uri="{FF2B5EF4-FFF2-40B4-BE49-F238E27FC236}">
                <a16:creationId xmlns:a16="http://schemas.microsoft.com/office/drawing/2014/main" id="{E01461BA-7FB6-48DD-EDBE-D0026B7E9877}"/>
              </a:ext>
            </a:extLst>
          </p:cNvPr>
          <p:cNvGrpSpPr/>
          <p:nvPr/>
        </p:nvGrpSpPr>
        <p:grpSpPr>
          <a:xfrm>
            <a:off x="4084198" y="5999562"/>
            <a:ext cx="1083945" cy="516890"/>
            <a:chOff x="4084198" y="5999562"/>
            <a:chExt cx="1083945" cy="516890"/>
          </a:xfrm>
        </p:grpSpPr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54010E26-B3D7-497D-D16F-E80737E9DE06}"/>
                </a:ext>
              </a:extLst>
            </p:cNvPr>
            <p:cNvSpPr/>
            <p:nvPr/>
          </p:nvSpPr>
          <p:spPr>
            <a:xfrm>
              <a:off x="4169489" y="6000736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14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7"/>
                  </a:lnTo>
                  <a:lnTo>
                    <a:pt x="157105" y="514375"/>
                  </a:lnTo>
                  <a:lnTo>
                    <a:pt x="179656" y="515720"/>
                  </a:lnTo>
                  <a:lnTo>
                    <a:pt x="196243" y="515004"/>
                  </a:lnTo>
                  <a:lnTo>
                    <a:pt x="212409" y="512854"/>
                  </a:lnTo>
                  <a:lnTo>
                    <a:pt x="228154" y="509264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7" y="233414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65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0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1"/>
                  </a:lnTo>
                  <a:lnTo>
                    <a:pt x="324626" y="435890"/>
                  </a:lnTo>
                  <a:lnTo>
                    <a:pt x="324507" y="430413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14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3"/>
                  </a:lnTo>
                  <a:lnTo>
                    <a:pt x="3630" y="213993"/>
                  </a:lnTo>
                  <a:lnTo>
                    <a:pt x="1617" y="233414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71" y="11868"/>
                  </a:lnTo>
                  <a:lnTo>
                    <a:pt x="238547" y="8519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1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2"/>
                  </a:lnTo>
                  <a:lnTo>
                    <a:pt x="247962" y="12498"/>
                  </a:lnTo>
                  <a:lnTo>
                    <a:pt x="246471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A8FBB4D4-BF5E-3B54-AFE8-AB901CF5ECE2}"/>
                </a:ext>
              </a:extLst>
            </p:cNvPr>
            <p:cNvSpPr/>
            <p:nvPr/>
          </p:nvSpPr>
          <p:spPr>
            <a:xfrm>
              <a:off x="4120886" y="5999562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552D5EFB-ACEB-9748-DF0E-DBEC696C941F}"/>
                </a:ext>
              </a:extLst>
            </p:cNvPr>
            <p:cNvSpPr/>
            <p:nvPr/>
          </p:nvSpPr>
          <p:spPr>
            <a:xfrm>
              <a:off x="4084193" y="622890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>
              <a:extLst>
                <a:ext uri="{FF2B5EF4-FFF2-40B4-BE49-F238E27FC236}">
                  <a16:creationId xmlns:a16="http://schemas.microsoft.com/office/drawing/2014/main" id="{AB1BA8AC-8249-E839-93CD-C19F2AAFE3F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5378" y="6232160"/>
              <a:ext cx="64107" cy="89573"/>
            </a:xfrm>
            <a:prstGeom prst="rect">
              <a:avLst/>
            </a:prstGeom>
          </p:spPr>
        </p:pic>
      </p:grpSp>
      <p:sp>
        <p:nvSpPr>
          <p:cNvPr id="205" name="object 205">
            <a:extLst>
              <a:ext uri="{FF2B5EF4-FFF2-40B4-BE49-F238E27FC236}">
                <a16:creationId xmlns:a16="http://schemas.microsoft.com/office/drawing/2014/main" id="{A8554FE3-31B0-A336-F118-38DB68498D8B}"/>
              </a:ext>
            </a:extLst>
          </p:cNvPr>
          <p:cNvSpPr/>
          <p:nvPr/>
        </p:nvSpPr>
        <p:spPr>
          <a:xfrm>
            <a:off x="3548607" y="5573500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54"/>
                </a:moveTo>
                <a:lnTo>
                  <a:pt x="0" y="8854"/>
                </a:lnTo>
                <a:lnTo>
                  <a:pt x="383" y="148616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43"/>
                </a:lnTo>
                <a:lnTo>
                  <a:pt x="35859" y="152707"/>
                </a:lnTo>
                <a:lnTo>
                  <a:pt x="51486" y="148812"/>
                </a:lnTo>
                <a:lnTo>
                  <a:pt x="126652" y="148812"/>
                </a:lnTo>
                <a:lnTo>
                  <a:pt x="125999" y="148616"/>
                </a:lnTo>
                <a:lnTo>
                  <a:pt x="84916" y="126565"/>
                </a:lnTo>
                <a:lnTo>
                  <a:pt x="54178" y="96988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54"/>
                </a:lnTo>
                <a:close/>
              </a:path>
              <a:path w="352425" h="180975">
                <a:moveTo>
                  <a:pt x="126652" y="148812"/>
                </a:moveTo>
                <a:lnTo>
                  <a:pt x="51486" y="148812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2"/>
                </a:lnTo>
                <a:lnTo>
                  <a:pt x="223781" y="176886"/>
                </a:lnTo>
                <a:lnTo>
                  <a:pt x="239154" y="173239"/>
                </a:lnTo>
                <a:lnTo>
                  <a:pt x="250357" y="169716"/>
                </a:lnTo>
                <a:lnTo>
                  <a:pt x="270025" y="158785"/>
                </a:lnTo>
                <a:lnTo>
                  <a:pt x="174384" y="158785"/>
                </a:lnTo>
                <a:lnTo>
                  <a:pt x="150123" y="155849"/>
                </a:lnTo>
                <a:lnTo>
                  <a:pt x="126652" y="148812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94"/>
                </a:lnTo>
                <a:lnTo>
                  <a:pt x="180794" y="94"/>
                </a:lnTo>
                <a:lnTo>
                  <a:pt x="198968" y="10170"/>
                </a:lnTo>
                <a:lnTo>
                  <a:pt x="244617" y="41412"/>
                </a:lnTo>
                <a:lnTo>
                  <a:pt x="264940" y="100645"/>
                </a:lnTo>
                <a:lnTo>
                  <a:pt x="251335" y="128267"/>
                </a:lnTo>
                <a:lnTo>
                  <a:pt x="222886" y="149015"/>
                </a:lnTo>
                <a:lnTo>
                  <a:pt x="198674" y="156737"/>
                </a:lnTo>
                <a:lnTo>
                  <a:pt x="174384" y="158785"/>
                </a:lnTo>
                <a:lnTo>
                  <a:pt x="270025" y="158785"/>
                </a:lnTo>
                <a:lnTo>
                  <a:pt x="296379" y="144139"/>
                </a:lnTo>
                <a:lnTo>
                  <a:pt x="327957" y="106723"/>
                </a:lnTo>
                <a:lnTo>
                  <a:pt x="346138" y="60940"/>
                </a:lnTo>
                <a:lnTo>
                  <a:pt x="351966" y="10261"/>
                </a:lnTo>
                <a:lnTo>
                  <a:pt x="351966" y="94"/>
                </a:lnTo>
                <a:lnTo>
                  <a:pt x="260799" y="94"/>
                </a:lnTo>
                <a:lnTo>
                  <a:pt x="351966" y="77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>
            <a:extLst>
              <a:ext uri="{FF2B5EF4-FFF2-40B4-BE49-F238E27FC236}">
                <a16:creationId xmlns:a16="http://schemas.microsoft.com/office/drawing/2014/main" id="{B2103990-5808-9484-54BA-FE7AA3FF9AFF}"/>
              </a:ext>
            </a:extLst>
          </p:cNvPr>
          <p:cNvSpPr/>
          <p:nvPr/>
        </p:nvSpPr>
        <p:spPr>
          <a:xfrm>
            <a:off x="3574017" y="5243865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5">
                <a:moveTo>
                  <a:pt x="305999" y="0"/>
                </a:moveTo>
                <a:lnTo>
                  <a:pt x="300491" y="16622"/>
                </a:lnTo>
                <a:lnTo>
                  <a:pt x="295108" y="28482"/>
                </a:lnTo>
                <a:lnTo>
                  <a:pt x="288081" y="34966"/>
                </a:lnTo>
                <a:lnTo>
                  <a:pt x="278529" y="36437"/>
                </a:lnTo>
                <a:lnTo>
                  <a:pt x="265573" y="33256"/>
                </a:lnTo>
                <a:lnTo>
                  <a:pt x="259535" y="30906"/>
                </a:lnTo>
                <a:lnTo>
                  <a:pt x="253591" y="28291"/>
                </a:lnTo>
                <a:lnTo>
                  <a:pt x="241891" y="22628"/>
                </a:lnTo>
                <a:lnTo>
                  <a:pt x="218819" y="12781"/>
                </a:lnTo>
                <a:lnTo>
                  <a:pt x="195128" y="5884"/>
                </a:lnTo>
                <a:lnTo>
                  <a:pt x="170706" y="1946"/>
                </a:lnTo>
                <a:lnTo>
                  <a:pt x="145447" y="975"/>
                </a:lnTo>
                <a:lnTo>
                  <a:pt x="95347" y="10347"/>
                </a:lnTo>
                <a:lnTo>
                  <a:pt x="53103" y="34381"/>
                </a:lnTo>
                <a:lnTo>
                  <a:pt x="21364" y="70180"/>
                </a:lnTo>
                <a:lnTo>
                  <a:pt x="2780" y="114849"/>
                </a:lnTo>
                <a:lnTo>
                  <a:pt x="0" y="165494"/>
                </a:lnTo>
                <a:lnTo>
                  <a:pt x="4419" y="186713"/>
                </a:lnTo>
                <a:lnTo>
                  <a:pt x="11286" y="204346"/>
                </a:lnTo>
                <a:lnTo>
                  <a:pt x="18694" y="216876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608"/>
                </a:lnTo>
                <a:lnTo>
                  <a:pt x="135176" y="165605"/>
                </a:lnTo>
                <a:lnTo>
                  <a:pt x="99361" y="138125"/>
                </a:lnTo>
                <a:lnTo>
                  <a:pt x="79965" y="94061"/>
                </a:lnTo>
                <a:lnTo>
                  <a:pt x="87579" y="63916"/>
                </a:lnTo>
                <a:lnTo>
                  <a:pt x="108574" y="40552"/>
                </a:lnTo>
                <a:lnTo>
                  <a:pt x="138879" y="27109"/>
                </a:lnTo>
                <a:lnTo>
                  <a:pt x="174426" y="26729"/>
                </a:lnTo>
                <a:lnTo>
                  <a:pt x="221821" y="43193"/>
                </a:lnTo>
                <a:lnTo>
                  <a:pt x="257976" y="70957"/>
                </a:lnTo>
                <a:lnTo>
                  <a:pt x="283966" y="108797"/>
                </a:lnTo>
                <a:lnTo>
                  <a:pt x="300868" y="155487"/>
                </a:lnTo>
                <a:lnTo>
                  <a:pt x="303184" y="166535"/>
                </a:lnTo>
                <a:lnTo>
                  <a:pt x="306730" y="169007"/>
                </a:lnTo>
                <a:lnTo>
                  <a:pt x="326544" y="169007"/>
                </a:lnTo>
                <a:lnTo>
                  <a:pt x="326544" y="731"/>
                </a:lnTo>
                <a:lnTo>
                  <a:pt x="315352" y="642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>
            <a:extLst>
              <a:ext uri="{FF2B5EF4-FFF2-40B4-BE49-F238E27FC236}">
                <a16:creationId xmlns:a16="http://schemas.microsoft.com/office/drawing/2014/main" id="{79885428-E022-B149-A167-5EB13B2106B7}"/>
              </a:ext>
            </a:extLst>
          </p:cNvPr>
          <p:cNvGrpSpPr/>
          <p:nvPr/>
        </p:nvGrpSpPr>
        <p:grpSpPr>
          <a:xfrm>
            <a:off x="2865210" y="5244481"/>
            <a:ext cx="1083945" cy="516890"/>
            <a:chOff x="2865210" y="5244481"/>
            <a:chExt cx="1083945" cy="516890"/>
          </a:xfrm>
        </p:grpSpPr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18FDFA69-5712-1EE8-B254-C5E8D9297B59}"/>
                </a:ext>
              </a:extLst>
            </p:cNvPr>
            <p:cNvSpPr/>
            <p:nvPr/>
          </p:nvSpPr>
          <p:spPr>
            <a:xfrm>
              <a:off x="2950502" y="5245643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7" y="233425"/>
                  </a:moveTo>
                  <a:lnTo>
                    <a:pt x="0" y="271889"/>
                  </a:lnTo>
                  <a:lnTo>
                    <a:pt x="355" y="289967"/>
                  </a:lnTo>
                  <a:lnTo>
                    <a:pt x="5684" y="341859"/>
                  </a:lnTo>
                  <a:lnTo>
                    <a:pt x="14492" y="380520"/>
                  </a:lnTo>
                  <a:lnTo>
                    <a:pt x="27820" y="416490"/>
                  </a:lnTo>
                  <a:lnTo>
                    <a:pt x="48418" y="451280"/>
                  </a:lnTo>
                  <a:lnTo>
                    <a:pt x="78555" y="482213"/>
                  </a:lnTo>
                  <a:lnTo>
                    <a:pt x="115414" y="503609"/>
                  </a:lnTo>
                  <a:lnTo>
                    <a:pt x="157105" y="514386"/>
                  </a:lnTo>
                  <a:lnTo>
                    <a:pt x="179656" y="515731"/>
                  </a:lnTo>
                  <a:lnTo>
                    <a:pt x="196243" y="515015"/>
                  </a:lnTo>
                  <a:lnTo>
                    <a:pt x="212409" y="512865"/>
                  </a:lnTo>
                  <a:lnTo>
                    <a:pt x="228154" y="509275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6"/>
                  </a:lnTo>
                  <a:lnTo>
                    <a:pt x="78288" y="383559"/>
                  </a:lnTo>
                  <a:lnTo>
                    <a:pt x="69349" y="343100"/>
                  </a:lnTo>
                  <a:lnTo>
                    <a:pt x="63915" y="288459"/>
                  </a:lnTo>
                  <a:lnTo>
                    <a:pt x="63601" y="271889"/>
                  </a:lnTo>
                  <a:lnTo>
                    <a:pt x="63629" y="260459"/>
                  </a:lnTo>
                  <a:lnTo>
                    <a:pt x="63856" y="251617"/>
                  </a:lnTo>
                  <a:lnTo>
                    <a:pt x="64231" y="242860"/>
                  </a:lnTo>
                  <a:lnTo>
                    <a:pt x="64750" y="234189"/>
                  </a:lnTo>
                  <a:lnTo>
                    <a:pt x="1617" y="233425"/>
                  </a:lnTo>
                  <a:close/>
                </a:path>
                <a:path w="375920" h="516254">
                  <a:moveTo>
                    <a:pt x="375581" y="319020"/>
                  </a:moveTo>
                  <a:lnTo>
                    <a:pt x="208014" y="319020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83"/>
                  </a:lnTo>
                  <a:lnTo>
                    <a:pt x="268421" y="394553"/>
                  </a:lnTo>
                  <a:lnTo>
                    <a:pt x="267452" y="413135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11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47"/>
                  </a:lnTo>
                  <a:lnTo>
                    <a:pt x="324940" y="446396"/>
                  </a:lnTo>
                  <a:lnTo>
                    <a:pt x="324626" y="435901"/>
                  </a:lnTo>
                  <a:lnTo>
                    <a:pt x="324507" y="430416"/>
                  </a:lnTo>
                  <a:lnTo>
                    <a:pt x="324386" y="422136"/>
                  </a:lnTo>
                  <a:lnTo>
                    <a:pt x="324451" y="413135"/>
                  </a:lnTo>
                  <a:lnTo>
                    <a:pt x="327171" y="366288"/>
                  </a:lnTo>
                  <a:lnTo>
                    <a:pt x="348668" y="333325"/>
                  </a:lnTo>
                  <a:lnTo>
                    <a:pt x="375581" y="327276"/>
                  </a:lnTo>
                  <a:lnTo>
                    <a:pt x="375581" y="319020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56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10"/>
                  </a:lnTo>
                  <a:lnTo>
                    <a:pt x="90940" y="34990"/>
                  </a:lnTo>
                  <a:lnTo>
                    <a:pt x="49709" y="79993"/>
                  </a:lnTo>
                  <a:lnTo>
                    <a:pt x="26067" y="125667"/>
                  </a:lnTo>
                  <a:lnTo>
                    <a:pt x="11350" y="172189"/>
                  </a:lnTo>
                  <a:lnTo>
                    <a:pt x="3630" y="214004"/>
                  </a:lnTo>
                  <a:lnTo>
                    <a:pt x="1617" y="233425"/>
                  </a:lnTo>
                  <a:lnTo>
                    <a:pt x="64750" y="234189"/>
                  </a:lnTo>
                  <a:lnTo>
                    <a:pt x="69259" y="194183"/>
                  </a:lnTo>
                  <a:lnTo>
                    <a:pt x="77132" y="156145"/>
                  </a:lnTo>
                  <a:lnTo>
                    <a:pt x="102971" y="85971"/>
                  </a:lnTo>
                  <a:lnTo>
                    <a:pt x="123149" y="52211"/>
                  </a:lnTo>
                  <a:lnTo>
                    <a:pt x="156631" y="21692"/>
                  </a:lnTo>
                  <a:lnTo>
                    <a:pt x="198562" y="11879"/>
                  </a:lnTo>
                  <a:lnTo>
                    <a:pt x="246476" y="11879"/>
                  </a:lnTo>
                  <a:lnTo>
                    <a:pt x="238547" y="8525"/>
                  </a:lnTo>
                  <a:lnTo>
                    <a:pt x="229413" y="5396"/>
                  </a:lnTo>
                  <a:lnTo>
                    <a:pt x="220236" y="3038"/>
                  </a:lnTo>
                  <a:lnTo>
                    <a:pt x="210674" y="1351"/>
                  </a:lnTo>
                  <a:lnTo>
                    <a:pt x="200730" y="338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76" y="11879"/>
                  </a:moveTo>
                  <a:lnTo>
                    <a:pt x="198562" y="11879"/>
                  </a:lnTo>
                  <a:lnTo>
                    <a:pt x="217918" y="14317"/>
                  </a:lnTo>
                  <a:lnTo>
                    <a:pt x="235795" y="21631"/>
                  </a:lnTo>
                  <a:lnTo>
                    <a:pt x="267102" y="50898"/>
                  </a:lnTo>
                  <a:lnTo>
                    <a:pt x="292911" y="100128"/>
                  </a:lnTo>
                  <a:lnTo>
                    <a:pt x="313601" y="169771"/>
                  </a:lnTo>
                  <a:lnTo>
                    <a:pt x="319640" y="169051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907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3"/>
                  </a:lnTo>
                  <a:lnTo>
                    <a:pt x="247962" y="12508"/>
                  </a:lnTo>
                  <a:lnTo>
                    <a:pt x="246476" y="11879"/>
                  </a:lnTo>
                  <a:close/>
                </a:path>
                <a:path w="375920" h="516254">
                  <a:moveTo>
                    <a:pt x="316493" y="12599"/>
                  </a:moveTo>
                  <a:lnTo>
                    <a:pt x="309656" y="12599"/>
                  </a:lnTo>
                  <a:lnTo>
                    <a:pt x="306591" y="22829"/>
                  </a:lnTo>
                  <a:lnTo>
                    <a:pt x="302900" y="30132"/>
                  </a:lnTo>
                  <a:lnTo>
                    <a:pt x="298583" y="34512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99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23E2D01D-EBF7-BBDA-74AF-29D494DE5451}"/>
                </a:ext>
              </a:extLst>
            </p:cNvPr>
            <p:cNvSpPr/>
            <p:nvPr/>
          </p:nvSpPr>
          <p:spPr>
            <a:xfrm>
              <a:off x="2901898" y="5244481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6"/>
                  </a:lnTo>
                  <a:lnTo>
                    <a:pt x="47762" y="313091"/>
                  </a:lnTo>
                  <a:lnTo>
                    <a:pt x="401711" y="313390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55DB1AE8-3D4B-2F21-67F2-7771B49069A1}"/>
                </a:ext>
              </a:extLst>
            </p:cNvPr>
            <p:cNvSpPr/>
            <p:nvPr/>
          </p:nvSpPr>
          <p:spPr>
            <a:xfrm>
              <a:off x="2865208" y="5473826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5">
                  <a:moveTo>
                    <a:pt x="383311" y="0"/>
                  </a:moveTo>
                  <a:lnTo>
                    <a:pt x="3467" y="0"/>
                  </a:lnTo>
                  <a:lnTo>
                    <a:pt x="3467" y="17792"/>
                  </a:lnTo>
                  <a:lnTo>
                    <a:pt x="383311" y="17792"/>
                  </a:lnTo>
                  <a:lnTo>
                    <a:pt x="383311" y="0"/>
                  </a:lnTo>
                  <a:close/>
                </a:path>
                <a:path w="489585" h="102235">
                  <a:moveTo>
                    <a:pt x="489229" y="83921"/>
                  </a:moveTo>
                  <a:lnTo>
                    <a:pt x="0" y="83921"/>
                  </a:lnTo>
                  <a:lnTo>
                    <a:pt x="0" y="101714"/>
                  </a:lnTo>
                  <a:lnTo>
                    <a:pt x="489229" y="101714"/>
                  </a:lnTo>
                  <a:lnTo>
                    <a:pt x="489229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>
              <a:extLst>
                <a:ext uri="{FF2B5EF4-FFF2-40B4-BE49-F238E27FC236}">
                  <a16:creationId xmlns:a16="http://schemas.microsoft.com/office/drawing/2014/main" id="{CED74CD1-A600-8082-7A83-3F52400390E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391" y="5477077"/>
              <a:ext cx="64107" cy="89573"/>
            </a:xfrm>
            <a:prstGeom prst="rect">
              <a:avLst/>
            </a:prstGeom>
          </p:spPr>
        </p:pic>
      </p:grpSp>
      <p:sp>
        <p:nvSpPr>
          <p:cNvPr id="226" name="object 226">
            <a:extLst>
              <a:ext uri="{FF2B5EF4-FFF2-40B4-BE49-F238E27FC236}">
                <a16:creationId xmlns:a16="http://schemas.microsoft.com/office/drawing/2014/main" id="{D9E35760-49FF-CDE6-8814-6EC52F31E028}"/>
              </a:ext>
            </a:extLst>
          </p:cNvPr>
          <p:cNvSpPr/>
          <p:nvPr/>
        </p:nvSpPr>
        <p:spPr>
          <a:xfrm>
            <a:off x="1281889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94" y="148811"/>
                </a:lnTo>
                <a:lnTo>
                  <a:pt x="126010" y="148605"/>
                </a:lnTo>
                <a:lnTo>
                  <a:pt x="84925" y="126560"/>
                </a:lnTo>
                <a:lnTo>
                  <a:pt x="54184" y="96987"/>
                </a:lnTo>
                <a:lnTo>
                  <a:pt x="32078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94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5" y="158778"/>
                </a:lnTo>
                <a:lnTo>
                  <a:pt x="150127" y="155842"/>
                </a:lnTo>
                <a:lnTo>
                  <a:pt x="126694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5" y="156727"/>
                </a:lnTo>
                <a:lnTo>
                  <a:pt x="174385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>
            <a:extLst>
              <a:ext uri="{FF2B5EF4-FFF2-40B4-BE49-F238E27FC236}">
                <a16:creationId xmlns:a16="http://schemas.microsoft.com/office/drawing/2014/main" id="{749BECDC-6434-5831-400E-DE65B1D6B9EC}"/>
              </a:ext>
            </a:extLst>
          </p:cNvPr>
          <p:cNvSpPr/>
          <p:nvPr/>
        </p:nvSpPr>
        <p:spPr>
          <a:xfrm>
            <a:off x="1307300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41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>
            <a:extLst>
              <a:ext uri="{FF2B5EF4-FFF2-40B4-BE49-F238E27FC236}">
                <a16:creationId xmlns:a16="http://schemas.microsoft.com/office/drawing/2014/main" id="{351AE09F-49FD-39C4-A602-9BA914AC538E}"/>
              </a:ext>
            </a:extLst>
          </p:cNvPr>
          <p:cNvGrpSpPr/>
          <p:nvPr/>
        </p:nvGrpSpPr>
        <p:grpSpPr>
          <a:xfrm>
            <a:off x="598493" y="6754645"/>
            <a:ext cx="1083945" cy="517525"/>
            <a:chOff x="598493" y="6754645"/>
            <a:chExt cx="1083945" cy="517525"/>
          </a:xfrm>
        </p:grpSpPr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8D7CC073-E89B-A721-E30E-5A2A3203B2AF}"/>
                </a:ext>
              </a:extLst>
            </p:cNvPr>
            <p:cNvSpPr/>
            <p:nvPr/>
          </p:nvSpPr>
          <p:spPr>
            <a:xfrm>
              <a:off x="683784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8" y="515014"/>
                  </a:lnTo>
                  <a:lnTo>
                    <a:pt x="212414" y="512859"/>
                  </a:lnTo>
                  <a:lnTo>
                    <a:pt x="228156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60" y="343089"/>
                  </a:lnTo>
                  <a:lnTo>
                    <a:pt x="63917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4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4" y="11868"/>
                  </a:lnTo>
                  <a:lnTo>
                    <a:pt x="238552" y="8520"/>
                  </a:lnTo>
                  <a:lnTo>
                    <a:pt x="229424" y="5396"/>
                  </a:lnTo>
                  <a:lnTo>
                    <a:pt x="220240" y="3034"/>
                  </a:lnTo>
                  <a:lnTo>
                    <a:pt x="210675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4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6" y="21625"/>
                  </a:lnTo>
                  <a:lnTo>
                    <a:pt x="267113" y="50898"/>
                  </a:lnTo>
                  <a:lnTo>
                    <a:pt x="292913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95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9" y="17336"/>
                  </a:lnTo>
                  <a:lnTo>
                    <a:pt x="247964" y="12502"/>
                  </a:lnTo>
                  <a:lnTo>
                    <a:pt x="246464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80FA8535-7A68-F139-8DAF-FDCD9F007CBC}"/>
                </a:ext>
              </a:extLst>
            </p:cNvPr>
            <p:cNvSpPr/>
            <p:nvPr/>
          </p:nvSpPr>
          <p:spPr>
            <a:xfrm>
              <a:off x="635181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88" y="123971"/>
                  </a:lnTo>
                  <a:lnTo>
                    <a:pt x="365164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1117C189-E4E5-2C9C-1A66-42C53A947167}"/>
                </a:ext>
              </a:extLst>
            </p:cNvPr>
            <p:cNvSpPr/>
            <p:nvPr/>
          </p:nvSpPr>
          <p:spPr>
            <a:xfrm>
              <a:off x="598487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4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4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>
              <a:extLst>
                <a:ext uri="{FF2B5EF4-FFF2-40B4-BE49-F238E27FC236}">
                  <a16:creationId xmlns:a16="http://schemas.microsoft.com/office/drawing/2014/main" id="{049B856D-F7BA-158E-D621-6671B33CBD5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73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233" name="object 233">
            <a:extLst>
              <a:ext uri="{FF2B5EF4-FFF2-40B4-BE49-F238E27FC236}">
                <a16:creationId xmlns:a16="http://schemas.microsoft.com/office/drawing/2014/main" id="{DDA29368-F6E1-24E4-A175-1CA0B3C06ACA}"/>
              </a:ext>
            </a:extLst>
          </p:cNvPr>
          <p:cNvSpPr/>
          <p:nvPr/>
        </p:nvSpPr>
        <p:spPr>
          <a:xfrm>
            <a:off x="2468687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>
            <a:extLst>
              <a:ext uri="{FF2B5EF4-FFF2-40B4-BE49-F238E27FC236}">
                <a16:creationId xmlns:a16="http://schemas.microsoft.com/office/drawing/2014/main" id="{77864D78-B2D3-36FF-1EBF-5E88F3443388}"/>
              </a:ext>
            </a:extLst>
          </p:cNvPr>
          <p:cNvSpPr/>
          <p:nvPr/>
        </p:nvSpPr>
        <p:spPr>
          <a:xfrm>
            <a:off x="2494098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5" name="object 235">
            <a:extLst>
              <a:ext uri="{FF2B5EF4-FFF2-40B4-BE49-F238E27FC236}">
                <a16:creationId xmlns:a16="http://schemas.microsoft.com/office/drawing/2014/main" id="{D56F919A-578A-A594-C45A-B7B75F9EEF53}"/>
              </a:ext>
            </a:extLst>
          </p:cNvPr>
          <p:cNvGrpSpPr/>
          <p:nvPr/>
        </p:nvGrpSpPr>
        <p:grpSpPr>
          <a:xfrm>
            <a:off x="1785290" y="7509737"/>
            <a:ext cx="1083945" cy="516890"/>
            <a:chOff x="1785290" y="7509737"/>
            <a:chExt cx="1083945" cy="516890"/>
          </a:xfrm>
        </p:grpSpPr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4745B3D9-91F0-5E8B-A5DD-B2948E593020}"/>
                </a:ext>
              </a:extLst>
            </p:cNvPr>
            <p:cNvSpPr/>
            <p:nvPr/>
          </p:nvSpPr>
          <p:spPr>
            <a:xfrm>
              <a:off x="1870582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19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19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19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19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19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19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1177E88F-D0E5-57FE-9C6C-4668B645D14F}"/>
                </a:ext>
              </a:extLst>
            </p:cNvPr>
            <p:cNvSpPr/>
            <p:nvPr/>
          </p:nvSpPr>
          <p:spPr>
            <a:xfrm>
              <a:off x="1821977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EC76C423-70CB-2E45-A3AD-20B613A1D3C0}"/>
                </a:ext>
              </a:extLst>
            </p:cNvPr>
            <p:cNvSpPr/>
            <p:nvPr/>
          </p:nvSpPr>
          <p:spPr>
            <a:xfrm>
              <a:off x="1785289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>
              <a:extLst>
                <a:ext uri="{FF2B5EF4-FFF2-40B4-BE49-F238E27FC236}">
                  <a16:creationId xmlns:a16="http://schemas.microsoft.com/office/drawing/2014/main" id="{370DA0DE-4C2C-FD52-72ED-01AD68E359A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6472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9F36BC86-F9F0-4FC5-9BE7-AB34F139DFE1}"/>
              </a:ext>
            </a:extLst>
          </p:cNvPr>
          <p:cNvSpPr/>
          <p:nvPr/>
        </p:nvSpPr>
        <p:spPr>
          <a:xfrm>
            <a:off x="4767595" y="7838757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2"/>
                </a:lnTo>
                <a:lnTo>
                  <a:pt x="264940" y="100639"/>
                </a:lnTo>
                <a:lnTo>
                  <a:pt x="251335" y="128261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8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8"/>
                </a:lnTo>
                <a:lnTo>
                  <a:pt x="351966" y="88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98F50F67-D23A-4CCA-EDC4-653D7352E84B}"/>
              </a:ext>
            </a:extLst>
          </p:cNvPr>
          <p:cNvSpPr/>
          <p:nvPr/>
        </p:nvSpPr>
        <p:spPr>
          <a:xfrm>
            <a:off x="4793005" y="7509123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81"/>
                </a:lnTo>
                <a:lnTo>
                  <a:pt x="288081" y="34962"/>
                </a:lnTo>
                <a:lnTo>
                  <a:pt x="278529" y="36432"/>
                </a:lnTo>
                <a:lnTo>
                  <a:pt x="265573" y="33256"/>
                </a:lnTo>
                <a:lnTo>
                  <a:pt x="259535" y="30905"/>
                </a:lnTo>
                <a:lnTo>
                  <a:pt x="253591" y="28287"/>
                </a:lnTo>
                <a:lnTo>
                  <a:pt x="241891" y="22628"/>
                </a:lnTo>
                <a:lnTo>
                  <a:pt x="218819" y="12779"/>
                </a:lnTo>
                <a:lnTo>
                  <a:pt x="195128" y="5878"/>
                </a:lnTo>
                <a:lnTo>
                  <a:pt x="170706" y="1936"/>
                </a:lnTo>
                <a:lnTo>
                  <a:pt x="145447" y="964"/>
                </a:lnTo>
                <a:lnTo>
                  <a:pt x="95347" y="10337"/>
                </a:lnTo>
                <a:lnTo>
                  <a:pt x="53103" y="34373"/>
                </a:lnTo>
                <a:lnTo>
                  <a:pt x="21364" y="70174"/>
                </a:lnTo>
                <a:lnTo>
                  <a:pt x="2780" y="114842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2" name="object 242">
            <a:extLst>
              <a:ext uri="{FF2B5EF4-FFF2-40B4-BE49-F238E27FC236}">
                <a16:creationId xmlns:a16="http://schemas.microsoft.com/office/drawing/2014/main" id="{CB7E4577-40E8-9C7D-3C03-862250C443A9}"/>
              </a:ext>
            </a:extLst>
          </p:cNvPr>
          <p:cNvGrpSpPr/>
          <p:nvPr/>
        </p:nvGrpSpPr>
        <p:grpSpPr>
          <a:xfrm>
            <a:off x="4084198" y="7509737"/>
            <a:ext cx="1083945" cy="516890"/>
            <a:chOff x="4084198" y="7509737"/>
            <a:chExt cx="1083945" cy="516890"/>
          </a:xfrm>
        </p:grpSpPr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72496EB8-E28B-7978-AD46-9425CA6E7B3A}"/>
                </a:ext>
              </a:extLst>
            </p:cNvPr>
            <p:cNvSpPr/>
            <p:nvPr/>
          </p:nvSpPr>
          <p:spPr>
            <a:xfrm>
              <a:off x="4169489" y="7510900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2"/>
                  </a:lnTo>
                  <a:lnTo>
                    <a:pt x="5684" y="341859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61"/>
                  </a:lnTo>
                  <a:lnTo>
                    <a:pt x="228154" y="509270"/>
                  </a:lnTo>
                  <a:lnTo>
                    <a:pt x="243476" y="504239"/>
                  </a:lnTo>
                  <a:lnTo>
                    <a:pt x="186482" y="504239"/>
                  </a:lnTo>
                  <a:lnTo>
                    <a:pt x="162101" y="500191"/>
                  </a:lnTo>
                  <a:lnTo>
                    <a:pt x="119153" y="467816"/>
                  </a:lnTo>
                  <a:lnTo>
                    <a:pt x="92076" y="422134"/>
                  </a:lnTo>
                  <a:lnTo>
                    <a:pt x="78288" y="383555"/>
                  </a:lnTo>
                  <a:lnTo>
                    <a:pt x="69349" y="343100"/>
                  </a:lnTo>
                  <a:lnTo>
                    <a:pt x="63915" y="288455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76"/>
                  </a:lnTo>
                  <a:lnTo>
                    <a:pt x="223024" y="328266"/>
                  </a:lnTo>
                  <a:lnTo>
                    <a:pt x="235754" y="331237"/>
                  </a:lnTo>
                  <a:lnTo>
                    <a:pt x="264910" y="363877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25"/>
                  </a:lnTo>
                  <a:lnTo>
                    <a:pt x="186482" y="504239"/>
                  </a:lnTo>
                  <a:lnTo>
                    <a:pt x="243476" y="504239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82"/>
                  </a:lnTo>
                  <a:lnTo>
                    <a:pt x="325618" y="462882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34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4"/>
                  </a:lnTo>
                  <a:lnTo>
                    <a:pt x="375581" y="327276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82"/>
                  </a:moveTo>
                  <a:lnTo>
                    <a:pt x="314376" y="462882"/>
                  </a:lnTo>
                  <a:lnTo>
                    <a:pt x="319286" y="464545"/>
                  </a:lnTo>
                  <a:lnTo>
                    <a:pt x="325935" y="467913"/>
                  </a:lnTo>
                  <a:lnTo>
                    <a:pt x="325618" y="462882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9"/>
                  </a:lnTo>
                  <a:lnTo>
                    <a:pt x="3630" y="214000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6"/>
                  </a:lnTo>
                  <a:lnTo>
                    <a:pt x="198562" y="11868"/>
                  </a:lnTo>
                  <a:lnTo>
                    <a:pt x="246460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0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7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71"/>
                  </a:lnTo>
                  <a:lnTo>
                    <a:pt x="290484" y="35971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27"/>
                  </a:lnTo>
                  <a:lnTo>
                    <a:pt x="257658" y="17341"/>
                  </a:lnTo>
                  <a:lnTo>
                    <a:pt x="247962" y="12504"/>
                  </a:lnTo>
                  <a:lnTo>
                    <a:pt x="246460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20"/>
                  </a:lnTo>
                  <a:lnTo>
                    <a:pt x="302900" y="30127"/>
                  </a:lnTo>
                  <a:lnTo>
                    <a:pt x="298583" y="34510"/>
                  </a:lnTo>
                  <a:lnTo>
                    <a:pt x="293643" y="35971"/>
                  </a:lnTo>
                  <a:lnTo>
                    <a:pt x="316963" y="35971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35221FFA-2F62-B619-6CE1-2CC6F2AA8594}"/>
                </a:ext>
              </a:extLst>
            </p:cNvPr>
            <p:cNvSpPr/>
            <p:nvPr/>
          </p:nvSpPr>
          <p:spPr>
            <a:xfrm>
              <a:off x="4120886" y="7509737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61"/>
                  </a:lnTo>
                  <a:lnTo>
                    <a:pt x="365153" y="247000"/>
                  </a:lnTo>
                  <a:lnTo>
                    <a:pt x="48604" y="247210"/>
                  </a:lnTo>
                  <a:lnTo>
                    <a:pt x="0" y="279580"/>
                  </a:lnTo>
                  <a:lnTo>
                    <a:pt x="827" y="280777"/>
                  </a:lnTo>
                  <a:lnTo>
                    <a:pt x="6078" y="284665"/>
                  </a:lnTo>
                  <a:lnTo>
                    <a:pt x="47762" y="313080"/>
                  </a:lnTo>
                  <a:lnTo>
                    <a:pt x="401711" y="313390"/>
                  </a:lnTo>
                  <a:lnTo>
                    <a:pt x="451247" y="235419"/>
                  </a:lnTo>
                  <a:lnTo>
                    <a:pt x="541463" y="509791"/>
                  </a:lnTo>
                  <a:lnTo>
                    <a:pt x="617262" y="264586"/>
                  </a:lnTo>
                  <a:lnTo>
                    <a:pt x="653831" y="313390"/>
                  </a:lnTo>
                  <a:lnTo>
                    <a:pt x="997076" y="313235"/>
                  </a:lnTo>
                  <a:lnTo>
                    <a:pt x="1046700" y="284700"/>
                  </a:lnTo>
                  <a:lnTo>
                    <a:pt x="997974" y="247000"/>
                  </a:lnTo>
                  <a:lnTo>
                    <a:pt x="695554" y="246235"/>
                  </a:lnTo>
                  <a:lnTo>
                    <a:pt x="616453" y="99281"/>
                  </a:lnTo>
                  <a:lnTo>
                    <a:pt x="542438" y="297133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AA50BC40-F219-1B3E-1FAD-989496F764B3}"/>
                </a:ext>
              </a:extLst>
            </p:cNvPr>
            <p:cNvSpPr/>
            <p:nvPr/>
          </p:nvSpPr>
          <p:spPr>
            <a:xfrm>
              <a:off x="4084193" y="7739075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27"/>
                  </a:lnTo>
                  <a:lnTo>
                    <a:pt x="489229" y="101727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>
              <a:extLst>
                <a:ext uri="{FF2B5EF4-FFF2-40B4-BE49-F238E27FC236}">
                  <a16:creationId xmlns:a16="http://schemas.microsoft.com/office/drawing/2014/main" id="{EFF386A0-7180-E552-D727-38BF9D57805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5378" y="7742322"/>
              <a:ext cx="64107" cy="89584"/>
            </a:xfrm>
            <a:prstGeom prst="rect">
              <a:avLst/>
            </a:prstGeom>
          </p:spPr>
        </p:pic>
      </p:grpSp>
      <p:sp>
        <p:nvSpPr>
          <p:cNvPr id="261" name="object 261">
            <a:extLst>
              <a:ext uri="{FF2B5EF4-FFF2-40B4-BE49-F238E27FC236}">
                <a16:creationId xmlns:a16="http://schemas.microsoft.com/office/drawing/2014/main" id="{A1EDA103-4E98-2C90-40EE-BFB20373C5CC}"/>
              </a:ext>
            </a:extLst>
          </p:cNvPr>
          <p:cNvSpPr/>
          <p:nvPr/>
        </p:nvSpPr>
        <p:spPr>
          <a:xfrm>
            <a:off x="3548607" y="7083675"/>
            <a:ext cx="352425" cy="180975"/>
          </a:xfrm>
          <a:custGeom>
            <a:avLst/>
            <a:gdLst/>
            <a:ahLst/>
            <a:cxnLst/>
            <a:rect l="l" t="t" r="r" b="b"/>
            <a:pathLst>
              <a:path w="352425" h="180975">
                <a:moveTo>
                  <a:pt x="16013" y="8843"/>
                </a:moveTo>
                <a:lnTo>
                  <a:pt x="0" y="8843"/>
                </a:lnTo>
                <a:lnTo>
                  <a:pt x="383" y="148605"/>
                </a:lnTo>
                <a:lnTo>
                  <a:pt x="498" y="180897"/>
                </a:lnTo>
                <a:lnTo>
                  <a:pt x="16556" y="180897"/>
                </a:lnTo>
                <a:lnTo>
                  <a:pt x="24002" y="163539"/>
                </a:lnTo>
                <a:lnTo>
                  <a:pt x="35859" y="152703"/>
                </a:lnTo>
                <a:lnTo>
                  <a:pt x="51486" y="148811"/>
                </a:lnTo>
                <a:lnTo>
                  <a:pt x="126683" y="148811"/>
                </a:lnTo>
                <a:lnTo>
                  <a:pt x="125999" y="148605"/>
                </a:lnTo>
                <a:lnTo>
                  <a:pt x="84916" y="126560"/>
                </a:lnTo>
                <a:lnTo>
                  <a:pt x="54178" y="96987"/>
                </a:lnTo>
                <a:lnTo>
                  <a:pt x="32076" y="61172"/>
                </a:lnTo>
                <a:lnTo>
                  <a:pt x="16899" y="20401"/>
                </a:lnTo>
                <a:lnTo>
                  <a:pt x="16157" y="17797"/>
                </a:lnTo>
                <a:lnTo>
                  <a:pt x="16013" y="8843"/>
                </a:lnTo>
                <a:close/>
              </a:path>
              <a:path w="352425" h="180975">
                <a:moveTo>
                  <a:pt x="126683" y="148811"/>
                </a:moveTo>
                <a:lnTo>
                  <a:pt x="51486" y="148811"/>
                </a:lnTo>
                <a:lnTo>
                  <a:pt x="70246" y="152284"/>
                </a:lnTo>
                <a:lnTo>
                  <a:pt x="93268" y="160593"/>
                </a:lnTo>
                <a:lnTo>
                  <a:pt x="121977" y="170003"/>
                </a:lnTo>
                <a:lnTo>
                  <a:pt x="152318" y="177706"/>
                </a:lnTo>
                <a:lnTo>
                  <a:pt x="180232" y="180897"/>
                </a:lnTo>
                <a:lnTo>
                  <a:pt x="204164" y="179741"/>
                </a:lnTo>
                <a:lnTo>
                  <a:pt x="223781" y="176880"/>
                </a:lnTo>
                <a:lnTo>
                  <a:pt x="239154" y="173230"/>
                </a:lnTo>
                <a:lnTo>
                  <a:pt x="250357" y="169705"/>
                </a:lnTo>
                <a:lnTo>
                  <a:pt x="270021" y="158778"/>
                </a:lnTo>
                <a:lnTo>
                  <a:pt x="174384" y="158778"/>
                </a:lnTo>
                <a:lnTo>
                  <a:pt x="150123" y="155842"/>
                </a:lnTo>
                <a:lnTo>
                  <a:pt x="126683" y="148811"/>
                </a:lnTo>
                <a:close/>
              </a:path>
              <a:path w="352425" h="180975">
                <a:moveTo>
                  <a:pt x="180764" y="66"/>
                </a:moveTo>
                <a:lnTo>
                  <a:pt x="215795" y="19762"/>
                </a:lnTo>
                <a:lnTo>
                  <a:pt x="262950" y="70300"/>
                </a:lnTo>
                <a:lnTo>
                  <a:pt x="264940" y="100635"/>
                </a:lnTo>
                <a:lnTo>
                  <a:pt x="251335" y="128256"/>
                </a:lnTo>
                <a:lnTo>
                  <a:pt x="222886" y="149004"/>
                </a:lnTo>
                <a:lnTo>
                  <a:pt x="198674" y="156727"/>
                </a:lnTo>
                <a:lnTo>
                  <a:pt x="174384" y="158778"/>
                </a:lnTo>
                <a:lnTo>
                  <a:pt x="270021" y="158778"/>
                </a:lnTo>
                <a:lnTo>
                  <a:pt x="296379" y="144133"/>
                </a:lnTo>
                <a:lnTo>
                  <a:pt x="327957" y="106718"/>
                </a:lnTo>
                <a:lnTo>
                  <a:pt x="346138" y="60936"/>
                </a:lnTo>
                <a:lnTo>
                  <a:pt x="351966" y="10261"/>
                </a:lnTo>
                <a:lnTo>
                  <a:pt x="351966" y="84"/>
                </a:lnTo>
                <a:lnTo>
                  <a:pt x="180764" y="66"/>
                </a:lnTo>
                <a:close/>
              </a:path>
              <a:path w="352425" h="180975">
                <a:moveTo>
                  <a:pt x="340607" y="0"/>
                </a:moveTo>
                <a:lnTo>
                  <a:pt x="260799" y="84"/>
                </a:lnTo>
                <a:lnTo>
                  <a:pt x="351966" y="84"/>
                </a:lnTo>
                <a:lnTo>
                  <a:pt x="340607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>
            <a:extLst>
              <a:ext uri="{FF2B5EF4-FFF2-40B4-BE49-F238E27FC236}">
                <a16:creationId xmlns:a16="http://schemas.microsoft.com/office/drawing/2014/main" id="{8B577373-9B9A-F23F-70A8-DA7DF0BFE7E4}"/>
              </a:ext>
            </a:extLst>
          </p:cNvPr>
          <p:cNvSpPr/>
          <p:nvPr/>
        </p:nvSpPr>
        <p:spPr>
          <a:xfrm>
            <a:off x="3574017" y="6754041"/>
            <a:ext cx="327025" cy="222885"/>
          </a:xfrm>
          <a:custGeom>
            <a:avLst/>
            <a:gdLst/>
            <a:ahLst/>
            <a:cxnLst/>
            <a:rect l="l" t="t" r="r" b="b"/>
            <a:pathLst>
              <a:path w="327025" h="222884">
                <a:moveTo>
                  <a:pt x="305999" y="0"/>
                </a:moveTo>
                <a:lnTo>
                  <a:pt x="300491" y="16622"/>
                </a:lnTo>
                <a:lnTo>
                  <a:pt x="295108" y="28476"/>
                </a:lnTo>
                <a:lnTo>
                  <a:pt x="288081" y="34957"/>
                </a:lnTo>
                <a:lnTo>
                  <a:pt x="278529" y="36426"/>
                </a:lnTo>
                <a:lnTo>
                  <a:pt x="265573" y="33245"/>
                </a:lnTo>
                <a:lnTo>
                  <a:pt x="259535" y="30900"/>
                </a:lnTo>
                <a:lnTo>
                  <a:pt x="253591" y="28286"/>
                </a:lnTo>
                <a:lnTo>
                  <a:pt x="241891" y="22628"/>
                </a:lnTo>
                <a:lnTo>
                  <a:pt x="218819" y="12774"/>
                </a:lnTo>
                <a:lnTo>
                  <a:pt x="195128" y="5874"/>
                </a:lnTo>
                <a:lnTo>
                  <a:pt x="170706" y="1935"/>
                </a:lnTo>
                <a:lnTo>
                  <a:pt x="145447" y="964"/>
                </a:lnTo>
                <a:lnTo>
                  <a:pt x="95347" y="10336"/>
                </a:lnTo>
                <a:lnTo>
                  <a:pt x="53103" y="34370"/>
                </a:lnTo>
                <a:lnTo>
                  <a:pt x="21364" y="70169"/>
                </a:lnTo>
                <a:lnTo>
                  <a:pt x="2780" y="114838"/>
                </a:lnTo>
                <a:lnTo>
                  <a:pt x="0" y="165483"/>
                </a:lnTo>
                <a:lnTo>
                  <a:pt x="4419" y="186702"/>
                </a:lnTo>
                <a:lnTo>
                  <a:pt x="11286" y="204336"/>
                </a:lnTo>
                <a:lnTo>
                  <a:pt x="18694" y="216870"/>
                </a:lnTo>
                <a:lnTo>
                  <a:pt x="24734" y="222786"/>
                </a:lnTo>
                <a:lnTo>
                  <a:pt x="233425" y="222786"/>
                </a:lnTo>
                <a:lnTo>
                  <a:pt x="159956" y="179598"/>
                </a:lnTo>
                <a:lnTo>
                  <a:pt x="135176" y="165594"/>
                </a:lnTo>
                <a:lnTo>
                  <a:pt x="99361" y="138114"/>
                </a:lnTo>
                <a:lnTo>
                  <a:pt x="79965" y="94050"/>
                </a:lnTo>
                <a:lnTo>
                  <a:pt x="87579" y="63911"/>
                </a:lnTo>
                <a:lnTo>
                  <a:pt x="108574" y="40549"/>
                </a:lnTo>
                <a:lnTo>
                  <a:pt x="138879" y="27104"/>
                </a:lnTo>
                <a:lnTo>
                  <a:pt x="174426" y="26717"/>
                </a:lnTo>
                <a:lnTo>
                  <a:pt x="221821" y="43188"/>
                </a:lnTo>
                <a:lnTo>
                  <a:pt x="257976" y="70954"/>
                </a:lnTo>
                <a:lnTo>
                  <a:pt x="283966" y="108792"/>
                </a:lnTo>
                <a:lnTo>
                  <a:pt x="300868" y="155476"/>
                </a:lnTo>
                <a:lnTo>
                  <a:pt x="303184" y="166535"/>
                </a:lnTo>
                <a:lnTo>
                  <a:pt x="306730" y="168996"/>
                </a:lnTo>
                <a:lnTo>
                  <a:pt x="326544" y="168996"/>
                </a:lnTo>
                <a:lnTo>
                  <a:pt x="326544" y="720"/>
                </a:lnTo>
                <a:lnTo>
                  <a:pt x="315352" y="631"/>
                </a:lnTo>
                <a:lnTo>
                  <a:pt x="305999" y="0"/>
                </a:lnTo>
                <a:close/>
              </a:path>
            </a:pathLst>
          </a:custGeom>
          <a:solidFill>
            <a:srgbClr val="BCB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" name="object 263">
            <a:extLst>
              <a:ext uri="{FF2B5EF4-FFF2-40B4-BE49-F238E27FC236}">
                <a16:creationId xmlns:a16="http://schemas.microsoft.com/office/drawing/2014/main" id="{31371E51-9EFB-71AD-AAE9-0C32760FC8DE}"/>
              </a:ext>
            </a:extLst>
          </p:cNvPr>
          <p:cNvGrpSpPr/>
          <p:nvPr/>
        </p:nvGrpSpPr>
        <p:grpSpPr>
          <a:xfrm>
            <a:off x="2865210" y="6754645"/>
            <a:ext cx="1083945" cy="517525"/>
            <a:chOff x="2865210" y="6754645"/>
            <a:chExt cx="1083945" cy="517525"/>
          </a:xfrm>
        </p:grpSpPr>
        <p:sp>
          <p:nvSpPr>
            <p:cNvPr id="264" name="object 264">
              <a:extLst>
                <a:ext uri="{FF2B5EF4-FFF2-40B4-BE49-F238E27FC236}">
                  <a16:creationId xmlns:a16="http://schemas.microsoft.com/office/drawing/2014/main" id="{CABD4446-04AB-5043-C510-049F24A12FB5}"/>
                </a:ext>
              </a:extLst>
            </p:cNvPr>
            <p:cNvSpPr/>
            <p:nvPr/>
          </p:nvSpPr>
          <p:spPr>
            <a:xfrm>
              <a:off x="2950502" y="6755818"/>
              <a:ext cx="375920" cy="516255"/>
            </a:xfrm>
            <a:custGeom>
              <a:avLst/>
              <a:gdLst/>
              <a:ahLst/>
              <a:cxnLst/>
              <a:rect l="l" t="t" r="r" b="b"/>
              <a:pathLst>
                <a:path w="375920" h="516254">
                  <a:moveTo>
                    <a:pt x="1616" y="233425"/>
                  </a:moveTo>
                  <a:lnTo>
                    <a:pt x="0" y="271889"/>
                  </a:lnTo>
                  <a:lnTo>
                    <a:pt x="355" y="289961"/>
                  </a:lnTo>
                  <a:lnTo>
                    <a:pt x="5684" y="341848"/>
                  </a:lnTo>
                  <a:lnTo>
                    <a:pt x="14492" y="380509"/>
                  </a:lnTo>
                  <a:lnTo>
                    <a:pt x="27820" y="416479"/>
                  </a:lnTo>
                  <a:lnTo>
                    <a:pt x="48418" y="451273"/>
                  </a:lnTo>
                  <a:lnTo>
                    <a:pt x="78555" y="482204"/>
                  </a:lnTo>
                  <a:lnTo>
                    <a:pt x="115414" y="503599"/>
                  </a:lnTo>
                  <a:lnTo>
                    <a:pt x="157105" y="514384"/>
                  </a:lnTo>
                  <a:lnTo>
                    <a:pt x="179656" y="515731"/>
                  </a:lnTo>
                  <a:lnTo>
                    <a:pt x="196243" y="515014"/>
                  </a:lnTo>
                  <a:lnTo>
                    <a:pt x="212409" y="512859"/>
                  </a:lnTo>
                  <a:lnTo>
                    <a:pt x="228154" y="509265"/>
                  </a:lnTo>
                  <a:lnTo>
                    <a:pt x="243476" y="504228"/>
                  </a:lnTo>
                  <a:lnTo>
                    <a:pt x="186482" y="504228"/>
                  </a:lnTo>
                  <a:lnTo>
                    <a:pt x="162101" y="500181"/>
                  </a:lnTo>
                  <a:lnTo>
                    <a:pt x="119153" y="467809"/>
                  </a:lnTo>
                  <a:lnTo>
                    <a:pt x="92076" y="422125"/>
                  </a:lnTo>
                  <a:lnTo>
                    <a:pt x="78288" y="383548"/>
                  </a:lnTo>
                  <a:lnTo>
                    <a:pt x="69349" y="343089"/>
                  </a:lnTo>
                  <a:lnTo>
                    <a:pt x="63915" y="288453"/>
                  </a:lnTo>
                  <a:lnTo>
                    <a:pt x="63601" y="271889"/>
                  </a:lnTo>
                  <a:lnTo>
                    <a:pt x="63629" y="260452"/>
                  </a:lnTo>
                  <a:lnTo>
                    <a:pt x="63856" y="251607"/>
                  </a:lnTo>
                  <a:lnTo>
                    <a:pt x="64231" y="242849"/>
                  </a:lnTo>
                  <a:lnTo>
                    <a:pt x="64750" y="234178"/>
                  </a:lnTo>
                  <a:lnTo>
                    <a:pt x="1616" y="233425"/>
                  </a:lnTo>
                  <a:close/>
                </a:path>
                <a:path w="375920" h="516254">
                  <a:moveTo>
                    <a:pt x="375581" y="319009"/>
                  </a:moveTo>
                  <a:lnTo>
                    <a:pt x="208014" y="319009"/>
                  </a:lnTo>
                  <a:lnTo>
                    <a:pt x="208014" y="327264"/>
                  </a:lnTo>
                  <a:lnTo>
                    <a:pt x="223024" y="328255"/>
                  </a:lnTo>
                  <a:lnTo>
                    <a:pt x="235754" y="331226"/>
                  </a:lnTo>
                  <a:lnTo>
                    <a:pt x="264910" y="363876"/>
                  </a:lnTo>
                  <a:lnTo>
                    <a:pt x="268421" y="394541"/>
                  </a:lnTo>
                  <a:lnTo>
                    <a:pt x="267452" y="413130"/>
                  </a:lnTo>
                  <a:lnTo>
                    <a:pt x="252928" y="461076"/>
                  </a:lnTo>
                  <a:lnTo>
                    <a:pt x="224049" y="492714"/>
                  </a:lnTo>
                  <a:lnTo>
                    <a:pt x="186482" y="504228"/>
                  </a:lnTo>
                  <a:lnTo>
                    <a:pt x="243476" y="504228"/>
                  </a:lnTo>
                  <a:lnTo>
                    <a:pt x="284641" y="481305"/>
                  </a:lnTo>
                  <a:lnTo>
                    <a:pt x="302475" y="465631"/>
                  </a:lnTo>
                  <a:lnTo>
                    <a:pt x="307384" y="462871"/>
                  </a:lnTo>
                  <a:lnTo>
                    <a:pt x="325618" y="462871"/>
                  </a:lnTo>
                  <a:lnTo>
                    <a:pt x="325414" y="459635"/>
                  </a:lnTo>
                  <a:lnTo>
                    <a:pt x="324941" y="446396"/>
                  </a:lnTo>
                  <a:lnTo>
                    <a:pt x="324626" y="435896"/>
                  </a:lnTo>
                  <a:lnTo>
                    <a:pt x="324507" y="430414"/>
                  </a:lnTo>
                  <a:lnTo>
                    <a:pt x="324386" y="422125"/>
                  </a:lnTo>
                  <a:lnTo>
                    <a:pt x="324451" y="413130"/>
                  </a:lnTo>
                  <a:lnTo>
                    <a:pt x="327171" y="366277"/>
                  </a:lnTo>
                  <a:lnTo>
                    <a:pt x="348668" y="333323"/>
                  </a:lnTo>
                  <a:lnTo>
                    <a:pt x="375581" y="327264"/>
                  </a:lnTo>
                  <a:lnTo>
                    <a:pt x="375581" y="319009"/>
                  </a:lnTo>
                  <a:close/>
                </a:path>
                <a:path w="375920" h="516254">
                  <a:moveTo>
                    <a:pt x="325618" y="462871"/>
                  </a:moveTo>
                  <a:lnTo>
                    <a:pt x="314376" y="462871"/>
                  </a:lnTo>
                  <a:lnTo>
                    <a:pt x="319286" y="464545"/>
                  </a:lnTo>
                  <a:lnTo>
                    <a:pt x="325935" y="467902"/>
                  </a:lnTo>
                  <a:lnTo>
                    <a:pt x="325618" y="462871"/>
                  </a:lnTo>
                  <a:close/>
                </a:path>
                <a:path w="375920" h="516254">
                  <a:moveTo>
                    <a:pt x="190405" y="0"/>
                  </a:moveTo>
                  <a:lnTo>
                    <a:pt x="138116" y="8901"/>
                  </a:lnTo>
                  <a:lnTo>
                    <a:pt x="90940" y="34979"/>
                  </a:lnTo>
                  <a:lnTo>
                    <a:pt x="49709" y="79986"/>
                  </a:lnTo>
                  <a:lnTo>
                    <a:pt x="26067" y="125662"/>
                  </a:lnTo>
                  <a:lnTo>
                    <a:pt x="11350" y="172188"/>
                  </a:lnTo>
                  <a:lnTo>
                    <a:pt x="3630" y="213995"/>
                  </a:lnTo>
                  <a:lnTo>
                    <a:pt x="1616" y="233425"/>
                  </a:lnTo>
                  <a:lnTo>
                    <a:pt x="64750" y="234178"/>
                  </a:lnTo>
                  <a:lnTo>
                    <a:pt x="69259" y="194176"/>
                  </a:lnTo>
                  <a:lnTo>
                    <a:pt x="77132" y="156138"/>
                  </a:lnTo>
                  <a:lnTo>
                    <a:pt x="102971" y="85960"/>
                  </a:lnTo>
                  <a:lnTo>
                    <a:pt x="123149" y="52200"/>
                  </a:lnTo>
                  <a:lnTo>
                    <a:pt x="156631" y="21681"/>
                  </a:lnTo>
                  <a:lnTo>
                    <a:pt x="198562" y="11868"/>
                  </a:lnTo>
                  <a:lnTo>
                    <a:pt x="246462" y="11868"/>
                  </a:lnTo>
                  <a:lnTo>
                    <a:pt x="238547" y="8520"/>
                  </a:lnTo>
                  <a:lnTo>
                    <a:pt x="229413" y="5396"/>
                  </a:lnTo>
                  <a:lnTo>
                    <a:pt x="220236" y="3034"/>
                  </a:lnTo>
                  <a:lnTo>
                    <a:pt x="210674" y="1347"/>
                  </a:lnTo>
                  <a:lnTo>
                    <a:pt x="200730" y="336"/>
                  </a:lnTo>
                  <a:lnTo>
                    <a:pt x="190405" y="0"/>
                  </a:lnTo>
                  <a:close/>
                </a:path>
                <a:path w="375920" h="516254">
                  <a:moveTo>
                    <a:pt x="246462" y="11868"/>
                  </a:moveTo>
                  <a:lnTo>
                    <a:pt x="198562" y="11868"/>
                  </a:lnTo>
                  <a:lnTo>
                    <a:pt x="217918" y="14307"/>
                  </a:lnTo>
                  <a:lnTo>
                    <a:pt x="235795" y="21625"/>
                  </a:lnTo>
                  <a:lnTo>
                    <a:pt x="267102" y="50898"/>
                  </a:lnTo>
                  <a:lnTo>
                    <a:pt x="292911" y="100123"/>
                  </a:lnTo>
                  <a:lnTo>
                    <a:pt x="313601" y="169760"/>
                  </a:lnTo>
                  <a:lnTo>
                    <a:pt x="319640" y="169040"/>
                  </a:lnTo>
                  <a:lnTo>
                    <a:pt x="316963" y="35960"/>
                  </a:lnTo>
                  <a:lnTo>
                    <a:pt x="290484" y="35960"/>
                  </a:lnTo>
                  <a:lnTo>
                    <a:pt x="286971" y="34896"/>
                  </a:lnTo>
                  <a:lnTo>
                    <a:pt x="283126" y="32735"/>
                  </a:lnTo>
                  <a:lnTo>
                    <a:pt x="267634" y="23016"/>
                  </a:lnTo>
                  <a:lnTo>
                    <a:pt x="257658" y="17336"/>
                  </a:lnTo>
                  <a:lnTo>
                    <a:pt x="247962" y="12502"/>
                  </a:lnTo>
                  <a:lnTo>
                    <a:pt x="246462" y="11868"/>
                  </a:lnTo>
                  <a:close/>
                </a:path>
                <a:path w="375920" h="516254">
                  <a:moveTo>
                    <a:pt x="316493" y="12588"/>
                  </a:moveTo>
                  <a:lnTo>
                    <a:pt x="309656" y="12588"/>
                  </a:lnTo>
                  <a:lnTo>
                    <a:pt x="306591" y="22818"/>
                  </a:lnTo>
                  <a:lnTo>
                    <a:pt x="302900" y="30121"/>
                  </a:lnTo>
                  <a:lnTo>
                    <a:pt x="298583" y="34500"/>
                  </a:lnTo>
                  <a:lnTo>
                    <a:pt x="293643" y="35960"/>
                  </a:lnTo>
                  <a:lnTo>
                    <a:pt x="316963" y="35960"/>
                  </a:lnTo>
                  <a:lnTo>
                    <a:pt x="316493" y="12588"/>
                  </a:lnTo>
                  <a:close/>
                </a:path>
              </a:pathLst>
            </a:custGeom>
            <a:solidFill>
              <a:srgbClr val="BC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>
              <a:extLst>
                <a:ext uri="{FF2B5EF4-FFF2-40B4-BE49-F238E27FC236}">
                  <a16:creationId xmlns:a16="http://schemas.microsoft.com/office/drawing/2014/main" id="{0B8E185A-A936-65F6-0AB4-2331C1289D8B}"/>
                </a:ext>
              </a:extLst>
            </p:cNvPr>
            <p:cNvSpPr/>
            <p:nvPr/>
          </p:nvSpPr>
          <p:spPr>
            <a:xfrm>
              <a:off x="2901898" y="6754645"/>
              <a:ext cx="1047115" cy="509905"/>
            </a:xfrm>
            <a:custGeom>
              <a:avLst/>
              <a:gdLst/>
              <a:ahLst/>
              <a:cxnLst/>
              <a:rect l="l" t="t" r="r" b="b"/>
              <a:pathLst>
                <a:path w="1047114" h="509904">
                  <a:moveTo>
                    <a:pt x="452266" y="0"/>
                  </a:moveTo>
                  <a:lnTo>
                    <a:pt x="409279" y="123971"/>
                  </a:lnTo>
                  <a:lnTo>
                    <a:pt x="365153" y="247011"/>
                  </a:lnTo>
                  <a:lnTo>
                    <a:pt x="48604" y="247210"/>
                  </a:lnTo>
                  <a:lnTo>
                    <a:pt x="0" y="279591"/>
                  </a:lnTo>
                  <a:lnTo>
                    <a:pt x="827" y="280788"/>
                  </a:lnTo>
                  <a:lnTo>
                    <a:pt x="6078" y="284676"/>
                  </a:lnTo>
                  <a:lnTo>
                    <a:pt x="47762" y="313091"/>
                  </a:lnTo>
                  <a:lnTo>
                    <a:pt x="401711" y="313401"/>
                  </a:lnTo>
                  <a:lnTo>
                    <a:pt x="451247" y="235430"/>
                  </a:lnTo>
                  <a:lnTo>
                    <a:pt x="541463" y="509802"/>
                  </a:lnTo>
                  <a:lnTo>
                    <a:pt x="617262" y="264597"/>
                  </a:lnTo>
                  <a:lnTo>
                    <a:pt x="653831" y="313401"/>
                  </a:lnTo>
                  <a:lnTo>
                    <a:pt x="997076" y="313246"/>
                  </a:lnTo>
                  <a:lnTo>
                    <a:pt x="1046700" y="284711"/>
                  </a:lnTo>
                  <a:lnTo>
                    <a:pt x="997974" y="247011"/>
                  </a:lnTo>
                  <a:lnTo>
                    <a:pt x="695554" y="246235"/>
                  </a:lnTo>
                  <a:lnTo>
                    <a:pt x="616453" y="99292"/>
                  </a:lnTo>
                  <a:lnTo>
                    <a:pt x="542438" y="297144"/>
                  </a:lnTo>
                  <a:lnTo>
                    <a:pt x="452266" y="0"/>
                  </a:lnTo>
                  <a:close/>
                </a:path>
              </a:pathLst>
            </a:custGeom>
            <a:solidFill>
              <a:srgbClr val="79C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>
              <a:extLst>
                <a:ext uri="{FF2B5EF4-FFF2-40B4-BE49-F238E27FC236}">
                  <a16:creationId xmlns:a16="http://schemas.microsoft.com/office/drawing/2014/main" id="{2A6AF6E8-7E57-D4C9-55AA-19C137DC1E90}"/>
                </a:ext>
              </a:extLst>
            </p:cNvPr>
            <p:cNvSpPr/>
            <p:nvPr/>
          </p:nvSpPr>
          <p:spPr>
            <a:xfrm>
              <a:off x="2865208" y="6983984"/>
              <a:ext cx="489584" cy="102235"/>
            </a:xfrm>
            <a:custGeom>
              <a:avLst/>
              <a:gdLst/>
              <a:ahLst/>
              <a:cxnLst/>
              <a:rect l="l" t="t" r="r" b="b"/>
              <a:pathLst>
                <a:path w="489585" h="102234">
                  <a:moveTo>
                    <a:pt x="383311" y="0"/>
                  </a:moveTo>
                  <a:lnTo>
                    <a:pt x="3467" y="0"/>
                  </a:lnTo>
                  <a:lnTo>
                    <a:pt x="3467" y="17805"/>
                  </a:lnTo>
                  <a:lnTo>
                    <a:pt x="383311" y="17805"/>
                  </a:lnTo>
                  <a:lnTo>
                    <a:pt x="383311" y="0"/>
                  </a:lnTo>
                  <a:close/>
                </a:path>
                <a:path w="489585" h="102234">
                  <a:moveTo>
                    <a:pt x="489229" y="83934"/>
                  </a:moveTo>
                  <a:lnTo>
                    <a:pt x="0" y="83934"/>
                  </a:lnTo>
                  <a:lnTo>
                    <a:pt x="0" y="101739"/>
                  </a:lnTo>
                  <a:lnTo>
                    <a:pt x="489229" y="101739"/>
                  </a:lnTo>
                  <a:lnTo>
                    <a:pt x="489229" y="8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>
              <a:extLst>
                <a:ext uri="{FF2B5EF4-FFF2-40B4-BE49-F238E27FC236}">
                  <a16:creationId xmlns:a16="http://schemas.microsoft.com/office/drawing/2014/main" id="{308EB726-9205-70BC-98BA-4758F459FC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391" y="6987242"/>
              <a:ext cx="64107" cy="89573"/>
            </a:xfrm>
            <a:prstGeom prst="rect">
              <a:avLst/>
            </a:prstGeom>
          </p:spPr>
        </p:pic>
      </p:grpSp>
      <p:sp>
        <p:nvSpPr>
          <p:cNvPr id="324" name="Rounded Rectangle 323">
            <a:extLst>
              <a:ext uri="{FF2B5EF4-FFF2-40B4-BE49-F238E27FC236}">
                <a16:creationId xmlns:a16="http://schemas.microsoft.com/office/drawing/2014/main" id="{EDD63E29-6A78-AA01-D8BC-AD379FC097FE}"/>
              </a:ext>
            </a:extLst>
          </p:cNvPr>
          <p:cNvSpPr/>
          <p:nvPr/>
        </p:nvSpPr>
        <p:spPr>
          <a:xfrm>
            <a:off x="298450" y="192303"/>
            <a:ext cx="19568160" cy="950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6" name="Title 1">
            <a:extLst>
              <a:ext uri="{FF2B5EF4-FFF2-40B4-BE49-F238E27FC236}">
                <a16:creationId xmlns:a16="http://schemas.microsoft.com/office/drawing/2014/main" id="{971E5499-AFFF-5B45-768E-A63F929BB092}"/>
              </a:ext>
            </a:extLst>
          </p:cNvPr>
          <p:cNvSpPr txBox="1">
            <a:spLocks/>
          </p:cNvSpPr>
          <p:nvPr/>
        </p:nvSpPr>
        <p:spPr>
          <a:xfrm>
            <a:off x="8147050" y="666061"/>
            <a:ext cx="4827191" cy="102527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Partners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0C8970-447E-893F-679D-F59DD96FE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66" y="3794553"/>
            <a:ext cx="2926304" cy="2926304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E0D1C177-7ED9-DD4A-02A5-CCE63A643E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851" y="2327380"/>
            <a:ext cx="4968078" cy="21600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34565C-B32F-7958-A7DD-CD2D09B5DE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9" y="2532563"/>
            <a:ext cx="5416863" cy="15513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5092F9A-C1CD-A32F-D355-5C913B091B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166" y="4584290"/>
            <a:ext cx="3486150" cy="1314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E5E8A2-3EA7-651D-02A3-519AEE1F34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5" y="7339684"/>
            <a:ext cx="5474800" cy="13144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1F5E7E-C5C1-7ABA-BA47-56125E20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113" y="5919333"/>
            <a:ext cx="30353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987C0D-96A5-8DDA-7E04-D1FD0FCB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292" y="4455326"/>
            <a:ext cx="32893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C8C0F-9F89-4613-15DF-0C6104119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123767"/>
            <a:ext cx="5758945" cy="1472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EBA1F7-F28D-43AA-AB4F-28B8ADD7CBD9}"/>
              </a:ext>
            </a:extLst>
          </p:cNvPr>
          <p:cNvSpPr txBox="1"/>
          <p:nvPr/>
        </p:nvSpPr>
        <p:spPr>
          <a:xfrm>
            <a:off x="6362195" y="137677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Medical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39DE8-6616-5517-E0BC-E789CF354399}"/>
              </a:ext>
            </a:extLst>
          </p:cNvPr>
          <p:cNvSpPr txBox="1"/>
          <p:nvPr/>
        </p:nvSpPr>
        <p:spPr>
          <a:xfrm>
            <a:off x="755650" y="2606675"/>
            <a:ext cx="2664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i="0" dirty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Angiography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23D69-865B-7298-08BD-3163F4A93D16}"/>
              </a:ext>
            </a:extLst>
          </p:cNvPr>
          <p:cNvSpPr txBox="1"/>
          <p:nvPr/>
        </p:nvSpPr>
        <p:spPr>
          <a:xfrm>
            <a:off x="3879850" y="2606675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buNone/>
              <a:defRPr sz="3600" b="1" i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Fluoroscopy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2B616-3A3B-0CE8-C2D4-3A6822E66A37}"/>
              </a:ext>
            </a:extLst>
          </p:cNvPr>
          <p:cNvSpPr txBox="1"/>
          <p:nvPr/>
        </p:nvSpPr>
        <p:spPr>
          <a:xfrm>
            <a:off x="7921053" y="2606675"/>
            <a:ext cx="3426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buNone/>
              <a:defRPr sz="3600" b="1" i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Mobile C-arm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4EB11-6DBB-A6ED-EFE1-5B043B006E9C}"/>
              </a:ext>
            </a:extLst>
          </p:cNvPr>
          <p:cNvSpPr txBox="1"/>
          <p:nvPr/>
        </p:nvSpPr>
        <p:spPr>
          <a:xfrm>
            <a:off x="12641914" y="2641288"/>
            <a:ext cx="3273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buNone/>
              <a:defRPr sz="3600" b="1" i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Radiography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1303B-8517-71E1-3EED-08622565DEB0}"/>
              </a:ext>
            </a:extLst>
          </p:cNvPr>
          <p:cNvSpPr txBox="1"/>
          <p:nvPr/>
        </p:nvSpPr>
        <p:spPr>
          <a:xfrm>
            <a:off x="15922053" y="2641288"/>
            <a:ext cx="3426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buNone/>
              <a:defRPr sz="3600" b="1" i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Mobile X-ray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1BA57-7C96-75BD-1424-A40C118E1F08}"/>
              </a:ext>
            </a:extLst>
          </p:cNvPr>
          <p:cNvSpPr txBox="1"/>
          <p:nvPr/>
        </p:nvSpPr>
        <p:spPr>
          <a:xfrm>
            <a:off x="6167801" y="6361579"/>
            <a:ext cx="6474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buNone/>
              <a:defRPr sz="3600" b="1" i="0"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PET Scanner for Head &amp; Breast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B80ACF-2932-EAF8-7321-5B04822FE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>
          <a:xfrm>
            <a:off x="7689848" y="7253309"/>
            <a:ext cx="3430301" cy="2143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6454EE-2385-8B9B-B5C2-C0BFE0DD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/>
          <a:stretch>
            <a:fillRect/>
          </a:stretch>
        </p:blipFill>
        <p:spPr>
          <a:xfrm>
            <a:off x="16360003" y="3934794"/>
            <a:ext cx="2550496" cy="2057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326086-6D4B-F03A-D716-3D4C42427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913" y="3502508"/>
            <a:ext cx="3273997" cy="25242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0BB2D-3D0A-7415-67E2-A2451AFE1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/>
          <a:stretch>
            <a:fillRect/>
          </a:stretch>
        </p:blipFill>
        <p:spPr>
          <a:xfrm>
            <a:off x="226870" y="3448793"/>
            <a:ext cx="3193177" cy="2524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78AE65-A9EF-76F1-479D-C133FD6B4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>
          <a:xfrm>
            <a:off x="4188190" y="3502508"/>
            <a:ext cx="2514600" cy="14870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5B25397-D48F-B9DE-B8B3-606C4E295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78" y="3430843"/>
            <a:ext cx="3638550" cy="23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2A4BF-CBFF-A8D3-6DA2-B4946D09C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F0C631C-BD06-3B7D-BE11-6578F5922EFD}"/>
              </a:ext>
            </a:extLst>
          </p:cNvPr>
          <p:cNvCxnSpPr/>
          <p:nvPr/>
        </p:nvCxnSpPr>
        <p:spPr>
          <a:xfrm rot="5400000">
            <a:off x="8727122" y="8317088"/>
            <a:ext cx="2649857" cy="24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PPT模板12.png">
            <a:extLst>
              <a:ext uri="{FF2B5EF4-FFF2-40B4-BE49-F238E27FC236}">
                <a16:creationId xmlns:a16="http://schemas.microsoft.com/office/drawing/2014/main" id="{3F3E037C-3924-32F8-C267-F90D1EF50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53" y="6968998"/>
            <a:ext cx="3361127" cy="2687549"/>
          </a:xfrm>
          <a:prstGeom prst="rect">
            <a:avLst/>
          </a:prstGeom>
        </p:spPr>
      </p:pic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1FBFFB1-D170-5C34-9D79-219B0D95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77" y="420437"/>
            <a:ext cx="8035792" cy="52008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A3FC6-24DA-FDED-0CD0-7E3466EBB3DD}"/>
              </a:ext>
            </a:extLst>
          </p:cNvPr>
          <p:cNvSpPr txBox="1"/>
          <p:nvPr/>
        </p:nvSpPr>
        <p:spPr>
          <a:xfrm>
            <a:off x="390883" y="2185776"/>
            <a:ext cx="66167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Products line</a:t>
            </a:r>
          </a:p>
        </p:txBody>
      </p:sp>
    </p:spTree>
    <p:extLst>
      <p:ext uri="{BB962C8B-B14F-4D97-AF65-F5344CB8AC3E}">
        <p14:creationId xmlns:p14="http://schemas.microsoft.com/office/powerpoint/2010/main" val="51746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f a company&#10;&#10;AI-generated content may be incorrect.">
            <a:extLst>
              <a:ext uri="{FF2B5EF4-FFF2-40B4-BE49-F238E27FC236}">
                <a16:creationId xmlns:a16="http://schemas.microsoft.com/office/drawing/2014/main" id="{9C5209BD-AFB9-63E4-4E3B-563A571D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2" y="3731177"/>
            <a:ext cx="5647097" cy="246596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52050" y="2280678"/>
            <a:ext cx="0" cy="5376394"/>
          </a:xfrm>
          <a:prstGeom prst="line">
            <a:avLst/>
          </a:prstGeom>
          <a:ln w="19050">
            <a:solidFill>
              <a:srgbClr val="6A8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2502E5-E169-9328-610C-7D5C7E3C4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803" y="1088306"/>
            <a:ext cx="9413251" cy="77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0F87A0-B6DF-1EBC-5BDD-AD4E05F6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50850"/>
            <a:ext cx="30353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>
            <a:extLst>
              <a:ext uri="{FF2B5EF4-FFF2-40B4-BE49-F238E27FC236}">
                <a16:creationId xmlns:a16="http://schemas.microsoft.com/office/drawing/2014/main" id="{0F29E645-356A-BA81-4154-0556B1C0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1675"/>
            <a:ext cx="3225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>
            <a:extLst>
              <a:ext uri="{FF2B5EF4-FFF2-40B4-BE49-F238E27FC236}">
                <a16:creationId xmlns:a16="http://schemas.microsoft.com/office/drawing/2014/main" id="{BF30291B-37F9-0F88-178E-4726BE50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70675"/>
            <a:ext cx="11557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A3D6EB9-651D-E065-55A3-E13A5A8A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9910"/>
            <a:ext cx="1729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speed drill</a:t>
            </a: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9DF8D6-4107-287B-D25F-9ADB734E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3773011"/>
            <a:ext cx="130175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KW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speed drill by EMD for spine surgery and neurosurgical applications such as Craniotomy, Nazal trans Sphenoidal approach, Skull base surgeries, Endoscopic approaches for discectomy, laminectomy and others.</a:t>
            </a:r>
            <a:endParaRPr kumimoji="0" lang="en-US" altLang="en-K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Cranial Perforator blade</a:t>
            </a:r>
            <a:endParaRPr kumimoji="0" lang="en-US" altLang="en-K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K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D8548-DF22-F32B-B7FF-1406EB86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7343775"/>
            <a:ext cx="13459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Tow different types of Cranial perforator blades by EMD, disposable and reusable blades with different sizes and precise performance.</a:t>
            </a: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0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45C915FC-236B-5BDE-1381-729EE978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5075"/>
            <a:ext cx="1257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53" descr="Uma imagem contendo interior&#10;&#10;Descrição gerada automaticamente">
            <a:extLst>
              <a:ext uri="{FF2B5EF4-FFF2-40B4-BE49-F238E27FC236}">
                <a16:creationId xmlns:a16="http://schemas.microsoft.com/office/drawing/2014/main" id="{E4B77D78-DFC9-0703-0AE6-30FF946E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5" t="43860" r="19650" b="13190"/>
          <a:stretch>
            <a:fillRect/>
          </a:stretch>
        </p:blipFill>
        <p:spPr bwMode="auto">
          <a:xfrm flipH="1">
            <a:off x="755650" y="6137275"/>
            <a:ext cx="12954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445C9A7-0AA9-758C-E189-B9112633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23310"/>
            <a:ext cx="3060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External Ventricular drainage</a:t>
            </a: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C7715A-2042-E6ED-F0E2-C24C0FA6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4403293"/>
            <a:ext cx="1341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KW" altLang="en-KW" b="0" i="0" u="none" strike="noStrike" cap="none" normalizeH="0" baseline="0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EVD by Hpbio provides External Ventricular Drainage system indicated for the reduction and temporary control of intracranial pressure, by cerebrospinal fluid drainage. The system gathers all the components required for a secure and efficient drainage. </a:t>
            </a:r>
            <a:endParaRPr kumimoji="0" lang="en-KW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Fixed and programable shunts</a:t>
            </a:r>
            <a:br>
              <a:rPr kumimoji="0" lang="en-US" altLang="en-KW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kumimoji="0" lang="en-US" altLang="en-K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425125-52FA-62A8-C6A7-42A6A2714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6449109"/>
            <a:ext cx="13016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sizes and types of shunts by </a:t>
            </a:r>
            <a:r>
              <a:rPr kumimoji="0" lang="en-US" altLang="en-KW" b="0" i="0" u="none" strike="noStrike" cap="none" normalizeH="0" baseline="0" dirty="0" err="1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Hpbio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provides CEREBRAL SHUNT SYSTEM with option of 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7CBE3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ANTI-SIPHON 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options of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7CBE3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HYDROCEPHALUS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73B533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SHUNT SYSTEM 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5A5B5E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73B533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Programmable valve to control the </a:t>
            </a:r>
            <a:r>
              <a:rPr kumimoji="0" lang="en-US" altLang="en-KW" b="0" i="0" u="none" strike="noStrike" cap="none" normalizeH="0" baseline="0" dirty="0" err="1">
                <a:ln>
                  <a:noFill/>
                </a:ln>
                <a:solidFill>
                  <a:srgbClr val="73B533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introverticular</a:t>
            </a:r>
            <a:r>
              <a:rPr kumimoji="0" lang="en-US" altLang="en-KW" b="0" i="0" u="none" strike="noStrike" cap="none" normalizeH="0" baseline="0" dirty="0">
                <a:ln>
                  <a:noFill/>
                </a:ln>
                <a:solidFill>
                  <a:srgbClr val="73B533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pressure with hydrocephalus.</a:t>
            </a:r>
            <a:endParaRPr kumimoji="0" lang="en-US" altLang="en-K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995CA-3451-9E89-C6ED-A344ECB30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1056159"/>
            <a:ext cx="3486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330</Words>
  <Application>Microsoft Macintosh PowerPoint</Application>
  <PresentationFormat>Custom</PresentationFormat>
  <Paragraphs>41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Apple Chancery</vt:lpstr>
      <vt:lpstr>Aptos</vt:lpstr>
      <vt:lpstr>Arial</vt:lpstr>
      <vt:lpstr>Arial</vt:lpstr>
      <vt:lpstr>Calibri</vt:lpstr>
      <vt:lpstr>Helvetica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 MED SOLUTIONS Co.  Kuwait - Salmiya - Salem Al-Mubarak St. Symphony Mall  Office tower - Floor 3 Office 1 Tel.&amp; Fax (+965) 22280934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</dc:title>
  <cp:lastModifiedBy>Ahmed Elahmar</cp:lastModifiedBy>
  <cp:revision>94</cp:revision>
  <cp:lastPrinted>2024-06-30T09:46:02Z</cp:lastPrinted>
  <dcterms:created xsi:type="dcterms:W3CDTF">2024-06-29T06:14:52Z</dcterms:created>
  <dcterms:modified xsi:type="dcterms:W3CDTF">2026-01-29T13:23:47Z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Adobe Illustrator CC 2017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2024-06-29T00:00:00Z</vt:filetime>
  </property>
  <property fmtid="{D5CDD505-2E9C-101B-9397-08002B2CF9AE}" pid="6" name="Producer">
    <vt:lpwstr>Adobe PDF library 15.00</vt:lpwstr>
  </property>
</Properties>
</file>